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7" r:id="rId4"/>
    <p:sldMasterId id="2147483648" r:id="rId5"/>
  </p:sldMasterIdLst>
  <p:notesMasterIdLst>
    <p:notesMasterId r:id="rId15"/>
  </p:notesMasterIdLst>
  <p:handoutMasterIdLst>
    <p:handoutMasterId r:id="rId16"/>
  </p:handoutMasterIdLst>
  <p:sldIdLst>
    <p:sldId id="313" r:id="rId6"/>
    <p:sldId id="257" r:id="rId7"/>
    <p:sldId id="317" r:id="rId8"/>
    <p:sldId id="258" r:id="rId9"/>
    <p:sldId id="314" r:id="rId10"/>
    <p:sldId id="329" r:id="rId11"/>
    <p:sldId id="316" r:id="rId12"/>
    <p:sldId id="321" r:id="rId13"/>
    <p:sldId id="32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FFB00"/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27D36E-63EC-4843-A138-9A5EE3379389}" v="2604" dt="2024-10-07T05:27:40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7" autoAdjust="0"/>
    <p:restoredTop sz="93595" autoAdjust="0"/>
  </p:normalViewPr>
  <p:slideViewPr>
    <p:cSldViewPr snapToGrid="0">
      <p:cViewPr varScale="1">
        <p:scale>
          <a:sx n="55" d="100"/>
          <a:sy n="55" d="100"/>
        </p:scale>
        <p:origin x="2080" y="36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24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195471-80E6-2173-AB78-E4AE69292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563663" y="856093"/>
            <a:ext cx="9064674" cy="5145815"/>
            <a:chOff x="1400539" y="700853"/>
            <a:chExt cx="9699638" cy="55062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83DD5A-FAA9-3AB5-A277-0BD8F58B7AC9}"/>
                </a:ext>
              </a:extLst>
            </p:cNvPr>
            <p:cNvSpPr/>
            <p:nvPr userDrawn="1"/>
          </p:nvSpPr>
          <p:spPr>
            <a:xfrm>
              <a:off x="1400539" y="700853"/>
              <a:ext cx="5506270" cy="550627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2BF3AA-2377-DDB1-A0FA-B1CEAEC0FCE9}"/>
                </a:ext>
              </a:extLst>
            </p:cNvPr>
            <p:cNvSpPr/>
            <p:nvPr userDrawn="1"/>
          </p:nvSpPr>
          <p:spPr>
            <a:xfrm>
              <a:off x="5593907" y="700853"/>
              <a:ext cx="5506270" cy="550627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324873-CBF5-A3C4-2FED-7A74AB030421}"/>
                </a:ext>
              </a:extLst>
            </p:cNvPr>
            <p:cNvSpPr/>
            <p:nvPr userDrawn="1"/>
          </p:nvSpPr>
          <p:spPr>
            <a:xfrm>
              <a:off x="5593907" y="1672186"/>
              <a:ext cx="1312902" cy="3563605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9"/>
            <a:ext cx="10058397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297680" cy="5468112"/>
          </a:xfrm>
        </p:spPr>
        <p:txBody>
          <a:bodyPr lIns="0" tIns="0" rIns="0" bIns="0" anchor="t" anchorCtr="0">
            <a:normAutofit/>
          </a:bodyPr>
          <a:lstStyle>
            <a:lvl1pPr marL="457200" indent="-4572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rabicPeriod"/>
              <a:defRPr sz="2400"/>
            </a:lvl1pPr>
            <a:lvl2pPr marL="914400" indent="-4572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lphaLcPeriod"/>
              <a:defRPr sz="2000"/>
            </a:lvl2pPr>
            <a:lvl3pPr marL="12573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rabicParenR"/>
              <a:defRPr sz="1800"/>
            </a:lvl3pPr>
            <a:lvl4pPr marL="17145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alphaLcParenR"/>
              <a:defRPr sz="1600"/>
            </a:lvl4pPr>
            <a:lvl5pPr marL="2171700" indent="-342900">
              <a:lnSpc>
                <a:spcPts val="3000"/>
              </a:lnSpc>
              <a:spcBef>
                <a:spcPts val="2800"/>
              </a:spcBef>
              <a:buSzPct val="100000"/>
              <a:buFont typeface="+mj-lt"/>
              <a:buAutoNum type="romanLcPeriod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24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FB062180-6901-78B5-8F7B-76665DF86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1" y="-551669"/>
            <a:ext cx="4042479" cy="5145816"/>
          </a:xfrm>
          <a:custGeom>
            <a:avLst/>
            <a:gdLst>
              <a:gd name="connsiteX0" fmla="*/ 0 w 4042479"/>
              <a:gd name="connsiteY0" fmla="*/ 4683197 h 5145816"/>
              <a:gd name="connsiteX1" fmla="*/ 0 w 4042479"/>
              <a:gd name="connsiteY1" fmla="*/ 462619 h 5145816"/>
              <a:gd name="connsiteX2" fmla="*/ 31034 w 4042479"/>
              <a:gd name="connsiteY2" fmla="*/ 439413 h 5145816"/>
              <a:gd name="connsiteX3" fmla="*/ 1469571 w 4042479"/>
              <a:gd name="connsiteY3" fmla="*/ 0 h 5145816"/>
              <a:gd name="connsiteX4" fmla="*/ 4042479 w 4042479"/>
              <a:gd name="connsiteY4" fmla="*/ 2572908 h 5145816"/>
              <a:gd name="connsiteX5" fmla="*/ 1469571 w 4042479"/>
              <a:gd name="connsiteY5" fmla="*/ 5145816 h 5145816"/>
              <a:gd name="connsiteX6" fmla="*/ 31034 w 4042479"/>
              <a:gd name="connsiteY6" fmla="*/ 4706404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2479" h="5145816">
                <a:moveTo>
                  <a:pt x="0" y="4683197"/>
                </a:moveTo>
                <a:lnTo>
                  <a:pt x="0" y="462619"/>
                </a:lnTo>
                <a:lnTo>
                  <a:pt x="31034" y="439413"/>
                </a:lnTo>
                <a:cubicBezTo>
                  <a:pt x="441673" y="161990"/>
                  <a:pt x="936704" y="0"/>
                  <a:pt x="1469571" y="0"/>
                </a:cubicBezTo>
                <a:cubicBezTo>
                  <a:pt x="2890549" y="0"/>
                  <a:pt x="4042479" y="1151930"/>
                  <a:pt x="4042479" y="2572908"/>
                </a:cubicBezTo>
                <a:cubicBezTo>
                  <a:pt x="4042479" y="3993886"/>
                  <a:pt x="2890549" y="5145816"/>
                  <a:pt x="1469571" y="5145816"/>
                </a:cubicBezTo>
                <a:cubicBezTo>
                  <a:pt x="936704" y="5145816"/>
                  <a:pt x="441672" y="4983826"/>
                  <a:pt x="31034" y="470640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E5909B6-3BD3-89A6-C532-2485920A2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2" y="2263853"/>
            <a:ext cx="4042477" cy="5145816"/>
          </a:xfrm>
          <a:custGeom>
            <a:avLst/>
            <a:gdLst>
              <a:gd name="connsiteX0" fmla="*/ 0 w 4042477"/>
              <a:gd name="connsiteY0" fmla="*/ 2572908 h 5145816"/>
              <a:gd name="connsiteX1" fmla="*/ 2572908 w 4042477"/>
              <a:gd name="connsiteY1" fmla="*/ 0 h 5145816"/>
              <a:gd name="connsiteX2" fmla="*/ 4011446 w 4042477"/>
              <a:gd name="connsiteY2" fmla="*/ 439412 h 5145816"/>
              <a:gd name="connsiteX3" fmla="*/ 4042477 w 4042477"/>
              <a:gd name="connsiteY3" fmla="*/ 462617 h 5145816"/>
              <a:gd name="connsiteX4" fmla="*/ 4042477 w 4042477"/>
              <a:gd name="connsiteY4" fmla="*/ 4683199 h 5145816"/>
              <a:gd name="connsiteX5" fmla="*/ 4011445 w 4042477"/>
              <a:gd name="connsiteY5" fmla="*/ 4706404 h 5145816"/>
              <a:gd name="connsiteX6" fmla="*/ 2572908 w 4042477"/>
              <a:gd name="connsiteY6" fmla="*/ 5145816 h 5145816"/>
              <a:gd name="connsiteX7" fmla="*/ 0 w 4042477"/>
              <a:gd name="connsiteY7" fmla="*/ 2572908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2477" h="5145816">
                <a:moveTo>
                  <a:pt x="0" y="2572908"/>
                </a:moveTo>
                <a:cubicBezTo>
                  <a:pt x="0" y="1151930"/>
                  <a:pt x="1151930" y="0"/>
                  <a:pt x="2572908" y="0"/>
                </a:cubicBezTo>
                <a:cubicBezTo>
                  <a:pt x="3105775" y="0"/>
                  <a:pt x="3600807" y="161990"/>
                  <a:pt x="4011446" y="439412"/>
                </a:cubicBezTo>
                <a:lnTo>
                  <a:pt x="4042477" y="462617"/>
                </a:lnTo>
                <a:lnTo>
                  <a:pt x="4042477" y="4683199"/>
                </a:lnTo>
                <a:lnTo>
                  <a:pt x="4011445" y="4706404"/>
                </a:lnTo>
                <a:cubicBezTo>
                  <a:pt x="3600806" y="4983826"/>
                  <a:pt x="3105775" y="5145816"/>
                  <a:pt x="2572908" y="5145816"/>
                </a:cubicBezTo>
                <a:cubicBezTo>
                  <a:pt x="1151930" y="5145816"/>
                  <a:pt x="0" y="3993886"/>
                  <a:pt x="0" y="257290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1324873-CBF5-A3C4-2FED-7A74AB030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482522" y="1763840"/>
            <a:ext cx="1226956" cy="3330322"/>
          </a:xfrm>
          <a:custGeom>
            <a:avLst/>
            <a:gdLst>
              <a:gd name="connsiteX0" fmla="*/ 656451 w 1312902"/>
              <a:gd name="connsiteY0" fmla="*/ 0 h 3563605"/>
              <a:gd name="connsiteX1" fmla="*/ 684220 w 1312902"/>
              <a:gd name="connsiteY1" fmla="*/ 30553 h 3563605"/>
              <a:gd name="connsiteX2" fmla="*/ 1312902 w 1312902"/>
              <a:gd name="connsiteY2" fmla="*/ 1781802 h 3563605"/>
              <a:gd name="connsiteX3" fmla="*/ 684220 w 1312902"/>
              <a:gd name="connsiteY3" fmla="*/ 3533052 h 3563605"/>
              <a:gd name="connsiteX4" fmla="*/ 656451 w 1312902"/>
              <a:gd name="connsiteY4" fmla="*/ 3563605 h 3563605"/>
              <a:gd name="connsiteX5" fmla="*/ 628683 w 1312902"/>
              <a:gd name="connsiteY5" fmla="*/ 3533052 h 3563605"/>
              <a:gd name="connsiteX6" fmla="*/ 0 w 1312902"/>
              <a:gd name="connsiteY6" fmla="*/ 1781802 h 3563605"/>
              <a:gd name="connsiteX7" fmla="*/ 628683 w 1312902"/>
              <a:gd name="connsiteY7" fmla="*/ 30553 h 356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2902" h="3563605">
                <a:moveTo>
                  <a:pt x="656451" y="0"/>
                </a:moveTo>
                <a:lnTo>
                  <a:pt x="684220" y="30553"/>
                </a:lnTo>
                <a:cubicBezTo>
                  <a:pt x="1076971" y="506457"/>
                  <a:pt x="1312902" y="1116577"/>
                  <a:pt x="1312902" y="1781802"/>
                </a:cubicBezTo>
                <a:cubicBezTo>
                  <a:pt x="1312902" y="2447027"/>
                  <a:pt x="1076971" y="3057147"/>
                  <a:pt x="684220" y="3533052"/>
                </a:cubicBezTo>
                <a:lnTo>
                  <a:pt x="656451" y="3563605"/>
                </a:lnTo>
                <a:lnTo>
                  <a:pt x="628683" y="3533052"/>
                </a:lnTo>
                <a:cubicBezTo>
                  <a:pt x="235932" y="3057147"/>
                  <a:pt x="0" y="2447027"/>
                  <a:pt x="0" y="1781802"/>
                </a:cubicBezTo>
                <a:cubicBezTo>
                  <a:pt x="0" y="1116577"/>
                  <a:pt x="235932" y="506457"/>
                  <a:pt x="628683" y="30553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8"/>
            <a:ext cx="10058400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799" y="5267956"/>
            <a:ext cx="10058400" cy="914400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2074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694945"/>
            <a:ext cx="4572000" cy="5468112"/>
          </a:xfrm>
        </p:spPr>
        <p:txBody>
          <a:bodyPr lIns="0" tIns="0" rIns="0" bIns="0" anchor="t" anchorCtr="0"/>
          <a:lstStyle>
            <a:lvl1pPr marL="0" indent="0">
              <a:lnSpc>
                <a:spcPts val="24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24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None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5800" y="5953968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81981-ACA6-F321-B526-C400A1D9E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6D413-D12F-D4FC-0369-637417A8AC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6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5531A5-E0BC-2493-B1DF-7FDEBBD00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856093"/>
            <a:ext cx="5791637" cy="5145815"/>
            <a:chOff x="6400363" y="856093"/>
            <a:chExt cx="5791637" cy="514581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204924-0071-7102-F00E-8494C96FA10C}"/>
                </a:ext>
              </a:extLst>
            </p:cNvPr>
            <p:cNvSpPr/>
            <p:nvPr userDrawn="1"/>
          </p:nvSpPr>
          <p:spPr>
            <a:xfrm flipH="1">
              <a:off x="6400363" y="856093"/>
              <a:ext cx="5145815" cy="51458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3D4C6F-59E1-AAC8-F730-988C9DA079C9}"/>
                </a:ext>
              </a:extLst>
            </p:cNvPr>
            <p:cNvSpPr/>
            <p:nvPr userDrawn="1"/>
          </p:nvSpPr>
          <p:spPr>
            <a:xfrm flipH="1">
              <a:off x="10319220" y="953697"/>
              <a:ext cx="1872780" cy="4949246"/>
            </a:xfrm>
            <a:custGeom>
              <a:avLst/>
              <a:gdLst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688294 w 1872780"/>
                <a:gd name="connsiteY7" fmla="*/ 403694 h 4949246"/>
                <a:gd name="connsiteX8" fmla="*/ 688294 w 1872780"/>
                <a:gd name="connsiteY8" fmla="*/ 311361 h 4949246"/>
                <a:gd name="connsiteX9" fmla="*/ 526273 w 1872780"/>
                <a:gd name="connsiteY9" fmla="*/ 212931 h 4949246"/>
                <a:gd name="connsiteX10" fmla="*/ 95108 w 1872780"/>
                <a:gd name="connsiteY10" fmla="*/ 27645 h 4949246"/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820319 w 1872780"/>
                <a:gd name="connsiteY7" fmla="*/ 335236 h 4949246"/>
                <a:gd name="connsiteX8" fmla="*/ 688294 w 1872780"/>
                <a:gd name="connsiteY8" fmla="*/ 311361 h 4949246"/>
                <a:gd name="connsiteX9" fmla="*/ 526273 w 1872780"/>
                <a:gd name="connsiteY9" fmla="*/ 212931 h 4949246"/>
                <a:gd name="connsiteX10" fmla="*/ 95108 w 1872780"/>
                <a:gd name="connsiteY10" fmla="*/ 27645 h 4949246"/>
                <a:gd name="connsiteX11" fmla="*/ 0 w 1872780"/>
                <a:gd name="connsiteY11" fmla="*/ 0 h 4949246"/>
                <a:gd name="connsiteX0" fmla="*/ 0 w 1872780"/>
                <a:gd name="connsiteY0" fmla="*/ 0 h 4949246"/>
                <a:gd name="connsiteX1" fmla="*/ 0 w 1872780"/>
                <a:gd name="connsiteY1" fmla="*/ 4949246 h 4949246"/>
                <a:gd name="connsiteX2" fmla="*/ 64976 w 1872780"/>
                <a:gd name="connsiteY2" fmla="*/ 4932538 h 4949246"/>
                <a:gd name="connsiteX3" fmla="*/ 1872780 w 1872780"/>
                <a:gd name="connsiteY3" fmla="*/ 2475303 h 4949246"/>
                <a:gd name="connsiteX4" fmla="*/ 936480 w 1872780"/>
                <a:gd name="connsiteY4" fmla="*/ 489922 h 4949246"/>
                <a:gd name="connsiteX5" fmla="*/ 816865 w 1872780"/>
                <a:gd name="connsiteY5" fmla="*/ 400475 h 4949246"/>
                <a:gd name="connsiteX6" fmla="*/ 816865 w 1872780"/>
                <a:gd name="connsiteY6" fmla="*/ 403694 h 4949246"/>
                <a:gd name="connsiteX7" fmla="*/ 688294 w 1872780"/>
                <a:gd name="connsiteY7" fmla="*/ 311361 h 4949246"/>
                <a:gd name="connsiteX8" fmla="*/ 526273 w 1872780"/>
                <a:gd name="connsiteY8" fmla="*/ 212931 h 4949246"/>
                <a:gd name="connsiteX9" fmla="*/ 95108 w 1872780"/>
                <a:gd name="connsiteY9" fmla="*/ 27645 h 4949246"/>
                <a:gd name="connsiteX10" fmla="*/ 0 w 1872780"/>
                <a:gd name="connsiteY10" fmla="*/ 0 h 494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72780" h="4949246">
                  <a:moveTo>
                    <a:pt x="0" y="0"/>
                  </a:moveTo>
                  <a:lnTo>
                    <a:pt x="0" y="4949246"/>
                  </a:lnTo>
                  <a:lnTo>
                    <a:pt x="64976" y="4932538"/>
                  </a:lnTo>
                  <a:cubicBezTo>
                    <a:pt x="1112326" y="4606779"/>
                    <a:pt x="1872780" y="3629848"/>
                    <a:pt x="1872780" y="2475303"/>
                  </a:cubicBezTo>
                  <a:cubicBezTo>
                    <a:pt x="1872780" y="1676003"/>
                    <a:pt x="1508302" y="961831"/>
                    <a:pt x="936480" y="489922"/>
                  </a:cubicBezTo>
                  <a:lnTo>
                    <a:pt x="816865" y="400475"/>
                  </a:lnTo>
                  <a:lnTo>
                    <a:pt x="816865" y="403694"/>
                  </a:lnTo>
                  <a:lnTo>
                    <a:pt x="688294" y="311361"/>
                  </a:lnTo>
                  <a:lnTo>
                    <a:pt x="526273" y="212931"/>
                  </a:lnTo>
                  <a:cubicBezTo>
                    <a:pt x="389561" y="138665"/>
                    <a:pt x="245366" y="76429"/>
                    <a:pt x="95108" y="276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884E397-4075-3615-C87B-9D22754DFD4C}"/>
                </a:ext>
              </a:extLst>
            </p:cNvPr>
            <p:cNvSpPr/>
            <p:nvPr userDrawn="1"/>
          </p:nvSpPr>
          <p:spPr>
            <a:xfrm flipH="1">
              <a:off x="10319222" y="1763840"/>
              <a:ext cx="1226956" cy="3330322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3137" y="400925"/>
            <a:ext cx="8913947" cy="4061745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3140" y="4519311"/>
            <a:ext cx="8913949" cy="165720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08CADAB-C836-336D-DC60-E20AAE3199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972878"/>
            <a:ext cx="1264455" cy="4926287"/>
          </a:xfrm>
          <a:custGeom>
            <a:avLst/>
            <a:gdLst>
              <a:gd name="connsiteX0" fmla="*/ 0 w 1264455"/>
              <a:gd name="connsiteY0" fmla="*/ 0 h 4926287"/>
              <a:gd name="connsiteX1" fmla="*/ 53564 w 1264455"/>
              <a:gd name="connsiteY1" fmla="*/ 0 h 4926287"/>
              <a:gd name="connsiteX2" fmla="*/ 184430 w 1264455"/>
              <a:gd name="connsiteY2" fmla="*/ 42338 h 4926287"/>
              <a:gd name="connsiteX3" fmla="*/ 1264455 w 1264455"/>
              <a:gd name="connsiteY3" fmla="*/ 797216 h 4926287"/>
              <a:gd name="connsiteX4" fmla="*/ 1245431 w 1264455"/>
              <a:gd name="connsiteY4" fmla="*/ 818786 h 4926287"/>
              <a:gd name="connsiteX5" fmla="*/ 646813 w 1264455"/>
              <a:gd name="connsiteY5" fmla="*/ 2455489 h 4926287"/>
              <a:gd name="connsiteX6" fmla="*/ 1245431 w 1264455"/>
              <a:gd name="connsiteY6" fmla="*/ 4092193 h 4926287"/>
              <a:gd name="connsiteX7" fmla="*/ 1264455 w 1264455"/>
              <a:gd name="connsiteY7" fmla="*/ 4113762 h 4926287"/>
              <a:gd name="connsiteX8" fmla="*/ 362544 w 1264455"/>
              <a:gd name="connsiteY8" fmla="*/ 4796931 h 4926287"/>
              <a:gd name="connsiteX9" fmla="*/ 201663 w 1264455"/>
              <a:gd name="connsiteY9" fmla="*/ 4862847 h 4926287"/>
              <a:gd name="connsiteX10" fmla="*/ 166695 w 1264455"/>
              <a:gd name="connsiteY10" fmla="*/ 4875645 h 4926287"/>
              <a:gd name="connsiteX11" fmla="*/ 49533 w 1264455"/>
              <a:gd name="connsiteY11" fmla="*/ 4913551 h 4926287"/>
              <a:gd name="connsiteX12" fmla="*/ 0 w 1264455"/>
              <a:gd name="connsiteY12" fmla="*/ 4926287 h 492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4455" h="4926287">
                <a:moveTo>
                  <a:pt x="0" y="0"/>
                </a:moveTo>
                <a:lnTo>
                  <a:pt x="53564" y="0"/>
                </a:lnTo>
                <a:lnTo>
                  <a:pt x="184430" y="42338"/>
                </a:lnTo>
                <a:cubicBezTo>
                  <a:pt x="607635" y="197310"/>
                  <a:pt x="979255" y="460836"/>
                  <a:pt x="1264455" y="797216"/>
                </a:cubicBezTo>
                <a:lnTo>
                  <a:pt x="1245431" y="818786"/>
                </a:lnTo>
                <a:cubicBezTo>
                  <a:pt x="871295" y="1264121"/>
                  <a:pt x="646813" y="1833796"/>
                  <a:pt x="646813" y="2455489"/>
                </a:cubicBezTo>
                <a:cubicBezTo>
                  <a:pt x="646813" y="3077183"/>
                  <a:pt x="871295" y="3648126"/>
                  <a:pt x="1245431" y="4092193"/>
                </a:cubicBezTo>
                <a:lnTo>
                  <a:pt x="1264455" y="4113762"/>
                </a:lnTo>
                <a:cubicBezTo>
                  <a:pt x="1019998" y="4403040"/>
                  <a:pt x="712048" y="4638079"/>
                  <a:pt x="362544" y="4796931"/>
                </a:cubicBezTo>
                <a:lnTo>
                  <a:pt x="201663" y="4862847"/>
                </a:lnTo>
                <a:lnTo>
                  <a:pt x="166695" y="4875645"/>
                </a:lnTo>
                <a:lnTo>
                  <a:pt x="49533" y="4913551"/>
                </a:lnTo>
                <a:lnTo>
                  <a:pt x="0" y="4926287"/>
                </a:lnTo>
                <a:close/>
              </a:path>
            </a:pathLst>
          </a:custGeom>
          <a:noFill/>
        </p:spPr>
        <p:txBody>
          <a:bodyPr wrap="square" lIns="0" tIns="100584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1007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4944"/>
            <a:ext cx="3931919" cy="2763442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9D2F740-9D68-14D7-A2BD-C7AF3ED65878}"/>
              </a:ext>
            </a:extLst>
          </p:cNvPr>
          <p:cNvSpPr>
            <a:spLocks noGrp="1"/>
          </p:cNvSpPr>
          <p:nvPr>
            <p:ph type="subTitle" idx="12" hasCustomPrompt="1"/>
          </p:nvPr>
        </p:nvSpPr>
        <p:spPr>
          <a:xfrm>
            <a:off x="5753101" y="694944"/>
            <a:ext cx="4805362" cy="121157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800" b="1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D09E7E-72DE-59AE-3220-C9E02D690C9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77333" y="3607903"/>
            <a:ext cx="3931920" cy="25721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ts val="2400"/>
              </a:lnSpc>
              <a:buNone/>
              <a:defRPr/>
            </a:lvl1pPr>
            <a:lvl2pPr>
              <a:lnSpc>
                <a:spcPts val="2400"/>
              </a:lnSpc>
              <a:defRPr/>
            </a:lvl2pPr>
            <a:lvl3pPr>
              <a:lnSpc>
                <a:spcPts val="2400"/>
              </a:lnSpc>
              <a:defRPr/>
            </a:lvl3pPr>
            <a:lvl4pPr>
              <a:lnSpc>
                <a:spcPts val="2400"/>
              </a:lnSpc>
              <a:defRPr/>
            </a:lvl4pPr>
            <a:lvl5pPr>
              <a:lnSpc>
                <a:spcPts val="2400"/>
              </a:lnSpc>
              <a:defRPr/>
            </a:lvl5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2157413"/>
            <a:ext cx="5753098" cy="4005643"/>
          </a:xfrm>
        </p:spPr>
        <p:txBody>
          <a:bodyPr lIns="0" tIns="0" rIns="0" bIns="0" anchor="t" anchorCtr="0"/>
          <a:lstStyle>
            <a:lvl1pPr marL="0" indent="0">
              <a:lnSpc>
                <a:spcPts val="3000"/>
              </a:lnSpc>
              <a:spcBef>
                <a:spcPts val="2800"/>
              </a:spcBef>
              <a:buNone/>
              <a:defRPr/>
            </a:lvl1pPr>
            <a:lvl2pPr marL="742950" indent="-2857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ts val="3000"/>
              </a:lnSpc>
              <a:spcBef>
                <a:spcPts val="28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300139-9769-561C-12A0-4A466D0741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4BEE22E-6B38-F772-940C-BDD74D402C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963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4944"/>
            <a:ext cx="5880629" cy="1690444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D09E7E-72DE-59AE-3220-C9E02D690C9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77334" y="2476239"/>
            <a:ext cx="5880629" cy="32379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12D1E-D950-DF90-FC1D-F9BFC8962A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18338" y="0"/>
            <a:ext cx="5173662" cy="6858000"/>
          </a:xfrm>
          <a:custGeom>
            <a:avLst/>
            <a:gdLst>
              <a:gd name="connsiteX0" fmla="*/ 3805872 w 5173662"/>
              <a:gd name="connsiteY0" fmla="*/ 690240 h 6858000"/>
              <a:gd name="connsiteX1" fmla="*/ 3805872 w 5173662"/>
              <a:gd name="connsiteY1" fmla="*/ 818256 h 6858000"/>
              <a:gd name="connsiteX2" fmla="*/ 4262100 w 5173662"/>
              <a:gd name="connsiteY2" fmla="*/ 818256 h 6858000"/>
              <a:gd name="connsiteX3" fmla="*/ 3729696 w 5173662"/>
              <a:gd name="connsiteY3" fmla="*/ 1350660 h 6858000"/>
              <a:gd name="connsiteX4" fmla="*/ 3820217 w 5173662"/>
              <a:gd name="connsiteY4" fmla="*/ 1441181 h 6858000"/>
              <a:gd name="connsiteX5" fmla="*/ 4360085 w 5173662"/>
              <a:gd name="connsiteY5" fmla="*/ 901313 h 6858000"/>
              <a:gd name="connsiteX6" fmla="*/ 4360085 w 5173662"/>
              <a:gd name="connsiteY6" fmla="*/ 1365882 h 6858000"/>
              <a:gd name="connsiteX7" fmla="*/ 4488101 w 5173662"/>
              <a:gd name="connsiteY7" fmla="*/ 1365882 h 6858000"/>
              <a:gd name="connsiteX8" fmla="*/ 4488101 w 5173662"/>
              <a:gd name="connsiteY8" fmla="*/ 818256 h 6858000"/>
              <a:gd name="connsiteX9" fmla="*/ 4488102 w 5173662"/>
              <a:gd name="connsiteY9" fmla="*/ 818256 h 6858000"/>
              <a:gd name="connsiteX10" fmla="*/ 4488102 w 5173662"/>
              <a:gd name="connsiteY10" fmla="*/ 690240 h 6858000"/>
              <a:gd name="connsiteX11" fmla="*/ 4488101 w 5173662"/>
              <a:gd name="connsiteY11" fmla="*/ 690240 h 6858000"/>
              <a:gd name="connsiteX12" fmla="*/ 4360085 w 5173662"/>
              <a:gd name="connsiteY12" fmla="*/ 690240 h 6858000"/>
              <a:gd name="connsiteX13" fmla="*/ 0 w 5173662"/>
              <a:gd name="connsiteY13" fmla="*/ 0 h 6858000"/>
              <a:gd name="connsiteX14" fmla="*/ 5173662 w 5173662"/>
              <a:gd name="connsiteY14" fmla="*/ 0 h 6858000"/>
              <a:gd name="connsiteX15" fmla="*/ 5173662 w 5173662"/>
              <a:gd name="connsiteY15" fmla="*/ 6858000 h 6858000"/>
              <a:gd name="connsiteX16" fmla="*/ 0 w 5173662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73662" h="6858000">
                <a:moveTo>
                  <a:pt x="3805872" y="690240"/>
                </a:moveTo>
                <a:lnTo>
                  <a:pt x="3805872" y="818256"/>
                </a:lnTo>
                <a:lnTo>
                  <a:pt x="4262100" y="818256"/>
                </a:lnTo>
                <a:lnTo>
                  <a:pt x="3729696" y="1350660"/>
                </a:lnTo>
                <a:lnTo>
                  <a:pt x="3820217" y="1441181"/>
                </a:lnTo>
                <a:lnTo>
                  <a:pt x="4360085" y="901313"/>
                </a:lnTo>
                <a:lnTo>
                  <a:pt x="4360085" y="1365882"/>
                </a:lnTo>
                <a:lnTo>
                  <a:pt x="4488101" y="1365882"/>
                </a:lnTo>
                <a:lnTo>
                  <a:pt x="4488101" y="818256"/>
                </a:lnTo>
                <a:lnTo>
                  <a:pt x="4488102" y="818256"/>
                </a:lnTo>
                <a:lnTo>
                  <a:pt x="4488102" y="690240"/>
                </a:lnTo>
                <a:lnTo>
                  <a:pt x="4488101" y="690240"/>
                </a:lnTo>
                <a:lnTo>
                  <a:pt x="4360085" y="690240"/>
                </a:lnTo>
                <a:close/>
                <a:moveTo>
                  <a:pt x="0" y="0"/>
                </a:moveTo>
                <a:lnTo>
                  <a:pt x="5173662" y="0"/>
                </a:lnTo>
                <a:lnTo>
                  <a:pt x="51736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E6EFE9-69CE-71E1-5B5B-E344DFB9DFF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CF949-C78F-45EC-4CDE-5D1B002F007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51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53101" y="862641"/>
            <a:ext cx="4339805" cy="2566357"/>
          </a:xfr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1EFA6-BBF1-0CF2-B2A5-354FA444260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753101" y="3657818"/>
            <a:ext cx="4339805" cy="2734053"/>
          </a:xfr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/>
            </a:lvl1pPr>
            <a:lvl2pPr marL="7429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3pPr>
            <a:lvl4pPr marL="15430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4pPr>
            <a:lvl5pPr marL="2000250" indent="-171450">
              <a:lnSpc>
                <a:spcPct val="100000"/>
              </a:lnSpc>
              <a:spcBef>
                <a:spcPts val="1000"/>
              </a:spcBef>
              <a:buFont typeface="Wingdings 3" panose="05040102010807070707" pitchFamily="18" charset="2"/>
              <a:buChar char="u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8106A4-B5DE-575D-F7FC-30617899BB5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562560-6E8E-BE71-34A7-27F566AA4B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03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5"/>
            <a:ext cx="10058400" cy="1280160"/>
          </a:xfrm>
        </p:spPr>
        <p:txBody>
          <a:bodyPr lIns="0" tIns="0" rIns="0" bIns="9144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C166B37-A875-10F1-3052-1F5C0DBA005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86741" y="2140864"/>
            <a:ext cx="3797114" cy="3494753"/>
          </a:xfrm>
        </p:spPr>
        <p:txBody>
          <a:bodyPr lIns="91440">
            <a:normAutofit/>
          </a:bodyPr>
          <a:lstStyle>
            <a:lvl1pPr>
              <a:spcBef>
                <a:spcPts val="2800"/>
              </a:spcBef>
              <a:defRPr sz="2400"/>
            </a:lvl1pPr>
            <a:lvl2pPr>
              <a:spcBef>
                <a:spcPts val="2800"/>
              </a:spcBef>
              <a:defRPr sz="2000"/>
            </a:lvl2pPr>
            <a:lvl3pPr>
              <a:spcBef>
                <a:spcPts val="2800"/>
              </a:spcBef>
              <a:defRPr sz="1800"/>
            </a:lvl3pPr>
            <a:lvl4pPr>
              <a:spcBef>
                <a:spcPts val="2800"/>
              </a:spcBef>
              <a:defRPr sz="1600"/>
            </a:lvl4pPr>
            <a:lvl5pPr>
              <a:spcBef>
                <a:spcPts val="2800"/>
              </a:spcBef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16CC85AA-22A1-34BB-C21E-8EEC11334A9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054600" y="2103438"/>
            <a:ext cx="6451600" cy="35321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6CDA2-E91D-329D-7637-2B7A71AB4DE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C0597-1B00-EE50-9A1B-7B2CD5D3EE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053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5"/>
            <a:ext cx="10058400" cy="1280160"/>
          </a:xfrm>
        </p:spPr>
        <p:txBody>
          <a:bodyPr lIns="0" tIns="0" rIns="0" bIns="9144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FDB2F69B-2054-2B19-B5CA-CB02C02F900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85800" y="2103438"/>
            <a:ext cx="10820400" cy="37020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D5D5A-0193-F076-B3BC-8B80744EFDC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4FF8D-2D04-5E87-990C-B171F1B47A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747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FB062180-6901-78B5-8F7B-76665DF86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1" y="-551669"/>
            <a:ext cx="4042479" cy="5145816"/>
          </a:xfrm>
          <a:custGeom>
            <a:avLst/>
            <a:gdLst>
              <a:gd name="connsiteX0" fmla="*/ 0 w 4042479"/>
              <a:gd name="connsiteY0" fmla="*/ 4683197 h 5145816"/>
              <a:gd name="connsiteX1" fmla="*/ 0 w 4042479"/>
              <a:gd name="connsiteY1" fmla="*/ 462619 h 5145816"/>
              <a:gd name="connsiteX2" fmla="*/ 31034 w 4042479"/>
              <a:gd name="connsiteY2" fmla="*/ 439413 h 5145816"/>
              <a:gd name="connsiteX3" fmla="*/ 1469571 w 4042479"/>
              <a:gd name="connsiteY3" fmla="*/ 0 h 5145816"/>
              <a:gd name="connsiteX4" fmla="*/ 4042479 w 4042479"/>
              <a:gd name="connsiteY4" fmla="*/ 2572908 h 5145816"/>
              <a:gd name="connsiteX5" fmla="*/ 1469571 w 4042479"/>
              <a:gd name="connsiteY5" fmla="*/ 5145816 h 5145816"/>
              <a:gd name="connsiteX6" fmla="*/ 31034 w 4042479"/>
              <a:gd name="connsiteY6" fmla="*/ 4706404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2479" h="5145816">
                <a:moveTo>
                  <a:pt x="0" y="4683197"/>
                </a:moveTo>
                <a:lnTo>
                  <a:pt x="0" y="462619"/>
                </a:lnTo>
                <a:lnTo>
                  <a:pt x="31034" y="439413"/>
                </a:lnTo>
                <a:cubicBezTo>
                  <a:pt x="441673" y="161990"/>
                  <a:pt x="936704" y="0"/>
                  <a:pt x="1469571" y="0"/>
                </a:cubicBezTo>
                <a:cubicBezTo>
                  <a:pt x="2890549" y="0"/>
                  <a:pt x="4042479" y="1151930"/>
                  <a:pt x="4042479" y="2572908"/>
                </a:cubicBezTo>
                <a:cubicBezTo>
                  <a:pt x="4042479" y="3993886"/>
                  <a:pt x="2890549" y="5145816"/>
                  <a:pt x="1469571" y="5145816"/>
                </a:cubicBezTo>
                <a:cubicBezTo>
                  <a:pt x="936704" y="5145816"/>
                  <a:pt x="441672" y="4983826"/>
                  <a:pt x="31034" y="470640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E5909B6-3BD3-89A6-C532-2485920A2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74762" y="2263853"/>
            <a:ext cx="4042477" cy="5145816"/>
          </a:xfrm>
          <a:custGeom>
            <a:avLst/>
            <a:gdLst>
              <a:gd name="connsiteX0" fmla="*/ 0 w 4042477"/>
              <a:gd name="connsiteY0" fmla="*/ 2572908 h 5145816"/>
              <a:gd name="connsiteX1" fmla="*/ 2572908 w 4042477"/>
              <a:gd name="connsiteY1" fmla="*/ 0 h 5145816"/>
              <a:gd name="connsiteX2" fmla="*/ 4011446 w 4042477"/>
              <a:gd name="connsiteY2" fmla="*/ 439412 h 5145816"/>
              <a:gd name="connsiteX3" fmla="*/ 4042477 w 4042477"/>
              <a:gd name="connsiteY3" fmla="*/ 462617 h 5145816"/>
              <a:gd name="connsiteX4" fmla="*/ 4042477 w 4042477"/>
              <a:gd name="connsiteY4" fmla="*/ 4683199 h 5145816"/>
              <a:gd name="connsiteX5" fmla="*/ 4011445 w 4042477"/>
              <a:gd name="connsiteY5" fmla="*/ 4706404 h 5145816"/>
              <a:gd name="connsiteX6" fmla="*/ 2572908 w 4042477"/>
              <a:gd name="connsiteY6" fmla="*/ 5145816 h 5145816"/>
              <a:gd name="connsiteX7" fmla="*/ 0 w 4042477"/>
              <a:gd name="connsiteY7" fmla="*/ 2572908 h 514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2477" h="5145816">
                <a:moveTo>
                  <a:pt x="0" y="2572908"/>
                </a:moveTo>
                <a:cubicBezTo>
                  <a:pt x="0" y="1151930"/>
                  <a:pt x="1151930" y="0"/>
                  <a:pt x="2572908" y="0"/>
                </a:cubicBezTo>
                <a:cubicBezTo>
                  <a:pt x="3105775" y="0"/>
                  <a:pt x="3600807" y="161990"/>
                  <a:pt x="4011446" y="439412"/>
                </a:cubicBezTo>
                <a:lnTo>
                  <a:pt x="4042477" y="462617"/>
                </a:lnTo>
                <a:lnTo>
                  <a:pt x="4042477" y="4683199"/>
                </a:lnTo>
                <a:lnTo>
                  <a:pt x="4011445" y="4706404"/>
                </a:lnTo>
                <a:cubicBezTo>
                  <a:pt x="3600806" y="4983826"/>
                  <a:pt x="3105775" y="5145816"/>
                  <a:pt x="2572908" y="5145816"/>
                </a:cubicBezTo>
                <a:cubicBezTo>
                  <a:pt x="1151930" y="5145816"/>
                  <a:pt x="0" y="3993886"/>
                  <a:pt x="0" y="257290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1324873-CBF5-A3C4-2FED-7A74AB030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482522" y="1763840"/>
            <a:ext cx="1226956" cy="3330322"/>
          </a:xfrm>
          <a:custGeom>
            <a:avLst/>
            <a:gdLst>
              <a:gd name="connsiteX0" fmla="*/ 656451 w 1312902"/>
              <a:gd name="connsiteY0" fmla="*/ 0 h 3563605"/>
              <a:gd name="connsiteX1" fmla="*/ 684220 w 1312902"/>
              <a:gd name="connsiteY1" fmla="*/ 30553 h 3563605"/>
              <a:gd name="connsiteX2" fmla="*/ 1312902 w 1312902"/>
              <a:gd name="connsiteY2" fmla="*/ 1781802 h 3563605"/>
              <a:gd name="connsiteX3" fmla="*/ 684220 w 1312902"/>
              <a:gd name="connsiteY3" fmla="*/ 3533052 h 3563605"/>
              <a:gd name="connsiteX4" fmla="*/ 656451 w 1312902"/>
              <a:gd name="connsiteY4" fmla="*/ 3563605 h 3563605"/>
              <a:gd name="connsiteX5" fmla="*/ 628683 w 1312902"/>
              <a:gd name="connsiteY5" fmla="*/ 3533052 h 3563605"/>
              <a:gd name="connsiteX6" fmla="*/ 0 w 1312902"/>
              <a:gd name="connsiteY6" fmla="*/ 1781802 h 3563605"/>
              <a:gd name="connsiteX7" fmla="*/ 628683 w 1312902"/>
              <a:gd name="connsiteY7" fmla="*/ 30553 h 356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2902" h="3563605">
                <a:moveTo>
                  <a:pt x="656451" y="0"/>
                </a:moveTo>
                <a:lnTo>
                  <a:pt x="684220" y="30553"/>
                </a:lnTo>
                <a:cubicBezTo>
                  <a:pt x="1076971" y="506457"/>
                  <a:pt x="1312902" y="1116577"/>
                  <a:pt x="1312902" y="1781802"/>
                </a:cubicBezTo>
                <a:cubicBezTo>
                  <a:pt x="1312902" y="2447027"/>
                  <a:pt x="1076971" y="3057147"/>
                  <a:pt x="684220" y="3533052"/>
                </a:cubicBezTo>
                <a:lnTo>
                  <a:pt x="656451" y="3563605"/>
                </a:lnTo>
                <a:lnTo>
                  <a:pt x="628683" y="3533052"/>
                </a:lnTo>
                <a:cubicBezTo>
                  <a:pt x="235932" y="3057147"/>
                  <a:pt x="0" y="2447027"/>
                  <a:pt x="0" y="1781802"/>
                </a:cubicBezTo>
                <a:cubicBezTo>
                  <a:pt x="0" y="1116577"/>
                  <a:pt x="235932" y="506457"/>
                  <a:pt x="628683" y="30553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24273D7-57D0-754C-B3BD-00D85865C8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3091" y="3427812"/>
            <a:ext cx="5143494" cy="3430188"/>
          </a:xfrm>
          <a:custGeom>
            <a:avLst/>
            <a:gdLst>
              <a:gd name="connsiteX0" fmla="*/ 922627 w 5143494"/>
              <a:gd name="connsiteY0" fmla="*/ 0 h 3430188"/>
              <a:gd name="connsiteX1" fmla="*/ 955285 w 5143494"/>
              <a:gd name="connsiteY1" fmla="*/ 29682 h 3430188"/>
              <a:gd name="connsiteX2" fmla="*/ 2591894 w 5143494"/>
              <a:gd name="connsiteY2" fmla="*/ 617209 h 3430188"/>
              <a:gd name="connsiteX3" fmla="*/ 4228502 w 5143494"/>
              <a:gd name="connsiteY3" fmla="*/ 29682 h 3430188"/>
              <a:gd name="connsiteX4" fmla="*/ 4240798 w 5143494"/>
              <a:gd name="connsiteY4" fmla="*/ 18506 h 3430188"/>
              <a:gd name="connsiteX5" fmla="*/ 4390247 w 5143494"/>
              <a:gd name="connsiteY5" fmla="*/ 157278 h 3430188"/>
              <a:gd name="connsiteX6" fmla="*/ 5143494 w 5143494"/>
              <a:gd name="connsiteY6" fmla="*/ 2015180 h 3430188"/>
              <a:gd name="connsiteX7" fmla="*/ 4833098 w 5143494"/>
              <a:gd name="connsiteY7" fmla="*/ 3267589 h 3430188"/>
              <a:gd name="connsiteX8" fmla="*/ 4736412 w 5143494"/>
              <a:gd name="connsiteY8" fmla="*/ 3430188 h 3430188"/>
              <a:gd name="connsiteX9" fmla="*/ 407083 w 5143494"/>
              <a:gd name="connsiteY9" fmla="*/ 3430188 h 3430188"/>
              <a:gd name="connsiteX10" fmla="*/ 310396 w 5143494"/>
              <a:gd name="connsiteY10" fmla="*/ 3267589 h 3430188"/>
              <a:gd name="connsiteX11" fmla="*/ 0 w 5143494"/>
              <a:gd name="connsiteY11" fmla="*/ 2015180 h 3430188"/>
              <a:gd name="connsiteX12" fmla="*/ 753247 w 5143494"/>
              <a:gd name="connsiteY12" fmla="*/ 157278 h 343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3494" h="3430188">
                <a:moveTo>
                  <a:pt x="922627" y="0"/>
                </a:moveTo>
                <a:lnTo>
                  <a:pt x="955285" y="29682"/>
                </a:lnTo>
                <a:cubicBezTo>
                  <a:pt x="1400036" y="396722"/>
                  <a:pt x="1970216" y="617209"/>
                  <a:pt x="2591894" y="617209"/>
                </a:cubicBezTo>
                <a:cubicBezTo>
                  <a:pt x="3213572" y="617209"/>
                  <a:pt x="3783752" y="396722"/>
                  <a:pt x="4228502" y="29682"/>
                </a:cubicBezTo>
                <a:lnTo>
                  <a:pt x="4240798" y="18506"/>
                </a:lnTo>
                <a:lnTo>
                  <a:pt x="4390247" y="157278"/>
                </a:lnTo>
                <a:cubicBezTo>
                  <a:pt x="4855642" y="632756"/>
                  <a:pt x="5143494" y="1289624"/>
                  <a:pt x="5143494" y="2015180"/>
                </a:cubicBezTo>
                <a:cubicBezTo>
                  <a:pt x="5143494" y="2468653"/>
                  <a:pt x="5031052" y="2895294"/>
                  <a:pt x="4833098" y="3267589"/>
                </a:cubicBezTo>
                <a:lnTo>
                  <a:pt x="4736412" y="3430188"/>
                </a:lnTo>
                <a:lnTo>
                  <a:pt x="407083" y="3430188"/>
                </a:lnTo>
                <a:lnTo>
                  <a:pt x="310396" y="3267589"/>
                </a:lnTo>
                <a:cubicBezTo>
                  <a:pt x="112443" y="2895294"/>
                  <a:pt x="0" y="2468653"/>
                  <a:pt x="0" y="2015180"/>
                </a:cubicBezTo>
                <a:cubicBezTo>
                  <a:pt x="0" y="1289624"/>
                  <a:pt x="287853" y="632756"/>
                  <a:pt x="753247" y="157278"/>
                </a:cubicBezTo>
                <a:close/>
              </a:path>
            </a:pathLst>
          </a:custGeom>
          <a:noFill/>
        </p:spPr>
        <p:txBody>
          <a:bodyPr wrap="square" tIns="9144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799" y="685798"/>
            <a:ext cx="10058400" cy="326644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4867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6">
            <a:extLst>
              <a:ext uri="{FF2B5EF4-FFF2-40B4-BE49-F238E27FC236}">
                <a16:creationId xmlns:a16="http://schemas.microsoft.com/office/drawing/2014/main" id="{BB199B51-3DFF-3DF2-E402-55A5DA84946E}"/>
              </a:ext>
            </a:extLst>
          </p:cNvPr>
          <p:cNvSpPr/>
          <p:nvPr userDrawn="1"/>
        </p:nvSpPr>
        <p:spPr>
          <a:xfrm>
            <a:off x="7010400" y="0"/>
            <a:ext cx="5175265" cy="6859269"/>
          </a:xfrm>
          <a:custGeom>
            <a:avLst/>
            <a:gdLst>
              <a:gd name="connsiteX0" fmla="*/ 0 w 5175265"/>
              <a:gd name="connsiteY0" fmla="*/ 0 h 6859269"/>
              <a:gd name="connsiteX1" fmla="*/ 0 w 5175265"/>
              <a:gd name="connsiteY1" fmla="*/ 6407150 h 6859269"/>
              <a:gd name="connsiteX2" fmla="*/ 4494943 w 5175265"/>
              <a:gd name="connsiteY2" fmla="*/ 6407150 h 6859269"/>
              <a:gd name="connsiteX3" fmla="*/ 4505078 w 5175265"/>
              <a:gd name="connsiteY3" fmla="*/ 6417310 h 6859269"/>
              <a:gd name="connsiteX4" fmla="*/ 4494943 w 5175265"/>
              <a:gd name="connsiteY4" fmla="*/ 6427470 h 6859269"/>
              <a:gd name="connsiteX5" fmla="*/ 0 w 5175265"/>
              <a:gd name="connsiteY5" fmla="*/ 6427470 h 6859269"/>
              <a:gd name="connsiteX6" fmla="*/ 0 w 5175265"/>
              <a:gd name="connsiteY6" fmla="*/ 6859270 h 6859269"/>
              <a:gd name="connsiteX7" fmla="*/ 5175266 w 5175265"/>
              <a:gd name="connsiteY7" fmla="*/ 6859270 h 6859269"/>
              <a:gd name="connsiteX8" fmla="*/ 5175266 w 5175265"/>
              <a:gd name="connsiteY8" fmla="*/ 0 h 6859269"/>
              <a:gd name="connsiteX9" fmla="*/ 0 w 5175265"/>
              <a:gd name="connsiteY9" fmla="*/ 0 h 6859269"/>
              <a:gd name="connsiteX10" fmla="*/ 4491143 w 5175265"/>
              <a:gd name="connsiteY10" fmla="*/ 1362710 h 6859269"/>
              <a:gd name="connsiteX11" fmla="*/ 4364453 w 5175265"/>
              <a:gd name="connsiteY11" fmla="*/ 1362710 h 6859269"/>
              <a:gd name="connsiteX12" fmla="*/ 4364453 w 5175265"/>
              <a:gd name="connsiteY12" fmla="*/ 895350 h 6859269"/>
              <a:gd name="connsiteX13" fmla="*/ 3826023 w 5175265"/>
              <a:gd name="connsiteY13" fmla="*/ 1435100 h 6859269"/>
              <a:gd name="connsiteX14" fmla="*/ 3736073 w 5175265"/>
              <a:gd name="connsiteY14" fmla="*/ 1344930 h 6859269"/>
              <a:gd name="connsiteX15" fmla="*/ 4261835 w 5175265"/>
              <a:gd name="connsiteY15" fmla="*/ 817880 h 6859269"/>
              <a:gd name="connsiteX16" fmla="*/ 3807019 w 5175265"/>
              <a:gd name="connsiteY16" fmla="*/ 817880 h 6859269"/>
              <a:gd name="connsiteX17" fmla="*/ 3807019 w 5175265"/>
              <a:gd name="connsiteY17" fmla="*/ 690880 h 6859269"/>
              <a:gd name="connsiteX18" fmla="*/ 4364453 w 5175265"/>
              <a:gd name="connsiteY18" fmla="*/ 690880 h 6859269"/>
              <a:gd name="connsiteX19" fmla="*/ 4482274 w 5175265"/>
              <a:gd name="connsiteY19" fmla="*/ 690880 h 6859269"/>
              <a:gd name="connsiteX20" fmla="*/ 4491143 w 5175265"/>
              <a:gd name="connsiteY20" fmla="*/ 690880 h 6859269"/>
              <a:gd name="connsiteX21" fmla="*/ 4491143 w 5175265"/>
              <a:gd name="connsiteY21" fmla="*/ 1362710 h 685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75265" h="6859269">
                <a:moveTo>
                  <a:pt x="0" y="0"/>
                </a:moveTo>
                <a:lnTo>
                  <a:pt x="0" y="6407150"/>
                </a:lnTo>
                <a:lnTo>
                  <a:pt x="4494943" y="6407150"/>
                </a:lnTo>
                <a:cubicBezTo>
                  <a:pt x="4500011" y="6407150"/>
                  <a:pt x="4505078" y="6410960"/>
                  <a:pt x="4505078" y="6417310"/>
                </a:cubicBezTo>
                <a:cubicBezTo>
                  <a:pt x="4505078" y="6423660"/>
                  <a:pt x="4501278" y="6427470"/>
                  <a:pt x="4494943" y="6427470"/>
                </a:cubicBezTo>
                <a:lnTo>
                  <a:pt x="0" y="6427470"/>
                </a:lnTo>
                <a:lnTo>
                  <a:pt x="0" y="6859270"/>
                </a:lnTo>
                <a:lnTo>
                  <a:pt x="5175266" y="6859270"/>
                </a:lnTo>
                <a:lnTo>
                  <a:pt x="5175266" y="0"/>
                </a:lnTo>
                <a:lnTo>
                  <a:pt x="0" y="0"/>
                </a:lnTo>
                <a:close/>
                <a:moveTo>
                  <a:pt x="4491143" y="1362710"/>
                </a:moveTo>
                <a:lnTo>
                  <a:pt x="4364453" y="1362710"/>
                </a:lnTo>
                <a:lnTo>
                  <a:pt x="4364453" y="895350"/>
                </a:lnTo>
                <a:lnTo>
                  <a:pt x="3826023" y="1435100"/>
                </a:lnTo>
                <a:lnTo>
                  <a:pt x="3736073" y="1344930"/>
                </a:lnTo>
                <a:lnTo>
                  <a:pt x="4261835" y="817880"/>
                </a:lnTo>
                <a:lnTo>
                  <a:pt x="3807019" y="817880"/>
                </a:lnTo>
                <a:lnTo>
                  <a:pt x="3807019" y="690880"/>
                </a:lnTo>
                <a:lnTo>
                  <a:pt x="4364453" y="690880"/>
                </a:lnTo>
                <a:lnTo>
                  <a:pt x="4482274" y="690880"/>
                </a:lnTo>
                <a:lnTo>
                  <a:pt x="4491143" y="690880"/>
                </a:lnTo>
                <a:lnTo>
                  <a:pt x="4491143" y="136271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6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9584266" cy="1387852"/>
          </a:xfrm>
        </p:spPr>
        <p:txBody>
          <a:bodyPr lIns="0" tIns="0" rIns="45720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F37D59-BF08-6CEE-197E-A579E4701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C225B1-A420-C658-9FD7-067B9FEFF74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77334" y="2552698"/>
            <a:ext cx="5964766" cy="3083217"/>
          </a:xfrm>
        </p:spPr>
        <p:txBody>
          <a:bodyPr lIns="91440">
            <a:noAutofit/>
          </a:bodyPr>
          <a:lstStyle>
            <a:lvl1pPr marL="457200" indent="-457200">
              <a:spcBef>
                <a:spcPts val="1600"/>
              </a:spcBef>
              <a:buSzPct val="100000"/>
              <a:buFont typeface="+mj-lt"/>
              <a:buAutoNum type="arabicPeriod"/>
              <a:defRPr sz="1800"/>
            </a:lvl1pPr>
            <a:lvl2pPr marL="800100" indent="-342900">
              <a:spcBef>
                <a:spcPts val="1600"/>
              </a:spcBef>
              <a:buSzPct val="100000"/>
              <a:buFont typeface="+mj-lt"/>
              <a:buAutoNum type="alphaLcPeriod"/>
              <a:defRPr sz="1600"/>
            </a:lvl2pPr>
            <a:lvl3pPr marL="1257300" indent="-342900">
              <a:spcBef>
                <a:spcPts val="1600"/>
              </a:spcBef>
              <a:buSzPct val="100000"/>
              <a:buFont typeface="+mj-lt"/>
              <a:buAutoNum type="arabicParenR"/>
              <a:defRPr sz="1400"/>
            </a:lvl3pPr>
            <a:lvl4pPr marL="1600200" indent="-228600">
              <a:spcBef>
                <a:spcPts val="1600"/>
              </a:spcBef>
              <a:buSzPct val="100000"/>
              <a:buFont typeface="+mj-lt"/>
              <a:buAutoNum type="alphaLcParenR"/>
              <a:defRPr sz="1200"/>
            </a:lvl4pPr>
            <a:lvl5pPr marL="2057400" indent="-228600">
              <a:spcBef>
                <a:spcPts val="1600"/>
              </a:spcBef>
              <a:buSzPct val="100000"/>
              <a:buFont typeface="+mj-lt"/>
              <a:buAutoNum type="romanLcPeriod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5F9D66-4BCE-5466-BE42-19F154C5BF7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56513" y="2552699"/>
            <a:ext cx="3842913" cy="3083216"/>
          </a:xfrm>
        </p:spPr>
        <p:txBody>
          <a:bodyPr>
            <a:noAutofit/>
          </a:bodyPr>
          <a:lstStyle>
            <a:lvl1pPr marL="457200" indent="-457200">
              <a:lnSpc>
                <a:spcPts val="2400"/>
              </a:lnSpc>
              <a:spcBef>
                <a:spcPts val="2800"/>
              </a:spcBef>
              <a:defRPr sz="2400"/>
            </a:lvl1pPr>
            <a:lvl2pPr>
              <a:lnSpc>
                <a:spcPts val="2400"/>
              </a:lnSpc>
              <a:spcBef>
                <a:spcPts val="2800"/>
              </a:spcBef>
              <a:defRPr sz="2000"/>
            </a:lvl2pPr>
            <a:lvl3pPr>
              <a:lnSpc>
                <a:spcPts val="2400"/>
              </a:lnSpc>
              <a:spcBef>
                <a:spcPts val="2800"/>
              </a:spcBef>
              <a:defRPr sz="1800"/>
            </a:lvl3pPr>
            <a:lvl4pPr>
              <a:lnSpc>
                <a:spcPts val="2400"/>
              </a:lnSpc>
              <a:spcBef>
                <a:spcPts val="2800"/>
              </a:spcBef>
              <a:defRPr sz="1600"/>
            </a:lvl4pPr>
            <a:lvl5pPr>
              <a:lnSpc>
                <a:spcPts val="2400"/>
              </a:lnSpc>
              <a:spcBef>
                <a:spcPts val="2800"/>
              </a:spcBef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73DFC-848F-3CB1-23EC-9E1D65E487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99A12-3443-5523-F408-1CF310CF25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87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E195471-80E6-2173-AB78-E4AE69292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563663" y="856093"/>
            <a:ext cx="9064674" cy="5145815"/>
            <a:chOff x="1400539" y="700853"/>
            <a:chExt cx="9699638" cy="55062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83DD5A-FAA9-3AB5-A277-0BD8F58B7AC9}"/>
                </a:ext>
              </a:extLst>
            </p:cNvPr>
            <p:cNvSpPr/>
            <p:nvPr userDrawn="1"/>
          </p:nvSpPr>
          <p:spPr>
            <a:xfrm>
              <a:off x="1400539" y="700853"/>
              <a:ext cx="5506270" cy="550627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22BF3AA-2377-DDB1-A0FA-B1CEAEC0FCE9}"/>
                </a:ext>
              </a:extLst>
            </p:cNvPr>
            <p:cNvSpPr/>
            <p:nvPr userDrawn="1"/>
          </p:nvSpPr>
          <p:spPr>
            <a:xfrm>
              <a:off x="5593907" y="700853"/>
              <a:ext cx="5506270" cy="550627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324873-CBF5-A3C4-2FED-7A74AB030421}"/>
                </a:ext>
              </a:extLst>
            </p:cNvPr>
            <p:cNvSpPr/>
            <p:nvPr userDrawn="1"/>
          </p:nvSpPr>
          <p:spPr>
            <a:xfrm>
              <a:off x="5593907" y="1672186"/>
              <a:ext cx="1312902" cy="3563605"/>
            </a:xfrm>
            <a:custGeom>
              <a:avLst/>
              <a:gdLst>
                <a:gd name="connsiteX0" fmla="*/ 656451 w 1312902"/>
                <a:gd name="connsiteY0" fmla="*/ 0 h 3563605"/>
                <a:gd name="connsiteX1" fmla="*/ 684220 w 1312902"/>
                <a:gd name="connsiteY1" fmla="*/ 30553 h 3563605"/>
                <a:gd name="connsiteX2" fmla="*/ 1312902 w 1312902"/>
                <a:gd name="connsiteY2" fmla="*/ 1781802 h 3563605"/>
                <a:gd name="connsiteX3" fmla="*/ 684220 w 1312902"/>
                <a:gd name="connsiteY3" fmla="*/ 3533052 h 3563605"/>
                <a:gd name="connsiteX4" fmla="*/ 656451 w 1312902"/>
                <a:gd name="connsiteY4" fmla="*/ 3563605 h 3563605"/>
                <a:gd name="connsiteX5" fmla="*/ 628683 w 1312902"/>
                <a:gd name="connsiteY5" fmla="*/ 3533052 h 3563605"/>
                <a:gd name="connsiteX6" fmla="*/ 0 w 1312902"/>
                <a:gd name="connsiteY6" fmla="*/ 1781802 h 3563605"/>
                <a:gd name="connsiteX7" fmla="*/ 628683 w 1312902"/>
                <a:gd name="connsiteY7" fmla="*/ 30553 h 356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02" h="3563605">
                  <a:moveTo>
                    <a:pt x="656451" y="0"/>
                  </a:moveTo>
                  <a:lnTo>
                    <a:pt x="684220" y="30553"/>
                  </a:lnTo>
                  <a:cubicBezTo>
                    <a:pt x="1076971" y="506457"/>
                    <a:pt x="1312902" y="1116577"/>
                    <a:pt x="1312902" y="1781802"/>
                  </a:cubicBezTo>
                  <a:cubicBezTo>
                    <a:pt x="1312902" y="2447027"/>
                    <a:pt x="1076971" y="3057147"/>
                    <a:pt x="684220" y="3533052"/>
                  </a:cubicBezTo>
                  <a:lnTo>
                    <a:pt x="656451" y="3563605"/>
                  </a:lnTo>
                  <a:lnTo>
                    <a:pt x="628683" y="3533052"/>
                  </a:lnTo>
                  <a:cubicBezTo>
                    <a:pt x="235932" y="3057147"/>
                    <a:pt x="0" y="2447027"/>
                    <a:pt x="0" y="1781802"/>
                  </a:cubicBezTo>
                  <a:cubicBezTo>
                    <a:pt x="0" y="1116577"/>
                    <a:pt x="235932" y="506457"/>
                    <a:pt x="628683" y="3055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685799"/>
            <a:ext cx="10058400" cy="457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7500" b="1" cap="none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799" y="5257798"/>
            <a:ext cx="10820397" cy="911425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33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D51DDB-9673-3EB3-5A4C-FC9A8E5EB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30496" y="760864"/>
            <a:ext cx="602728" cy="596004"/>
            <a:chOff x="11118823" y="513726"/>
            <a:chExt cx="602728" cy="59600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C1B833-D0D3-F240-EFE9-6CA718F4FC3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E45EA-B5EA-7651-5C44-B45F5739233C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C7A966-3CEC-757D-106F-9E4061AA3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6928-C16A-14F7-594D-C117C2FF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1090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10B5E-BE44-608A-DE4B-D90C921A8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18545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334" y="694944"/>
            <a:ext cx="3789177" cy="4572000"/>
          </a:xfrm>
        </p:spPr>
        <p:txBody>
          <a:bodyPr lIns="0" tIns="0" rIns="0" bIns="0">
            <a:noAutofit/>
          </a:bodyPr>
          <a:lstStyle>
            <a:lvl1pPr>
              <a:lnSpc>
                <a:spcPts val="45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FD763C-F852-5912-832E-36897F872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F790A-BE20-4B91-3E2A-684AF14B9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1082039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CBD89-63D9-CB44-E4AE-7915C4D7850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FD4BCE-35F6-425E-BEE7-07902E8BBFFC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E4793-C529-931D-7D27-4D16610424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6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6" r:id="rId2"/>
    <p:sldLayoutId id="2147483667" r:id="rId3"/>
    <p:sldLayoutId id="2147483685" r:id="rId4"/>
    <p:sldLayoutId id="2147483650" r:id="rId5"/>
    <p:sldLayoutId id="2147483699" r:id="rId6"/>
    <p:sldLayoutId id="2147483651" r:id="rId7"/>
    <p:sldLayoutId id="2147483703" r:id="rId8"/>
    <p:sldLayoutId id="2147483683" r:id="rId9"/>
    <p:sldLayoutId id="2147483687" r:id="rId10"/>
    <p:sldLayoutId id="2147483672" r:id="rId11"/>
    <p:sldLayoutId id="2147483680" r:id="rId12"/>
    <p:sldLayoutId id="2147483701" r:id="rId13"/>
    <p:sldLayoutId id="2147483653" r:id="rId14"/>
    <p:sldLayoutId id="2147483702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700" r:id="rId21"/>
    <p:sldLayoutId id="2147483652" r:id="rId22"/>
    <p:sldLayoutId id="2147483656" r:id="rId23"/>
    <p:sldLayoutId id="2147483657" r:id="rId24"/>
    <p:sldLayoutId id="2147483704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94946"/>
            <a:ext cx="3793387" cy="27340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1744" y="1926775"/>
            <a:ext cx="5862526" cy="42362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" y="5943600"/>
            <a:ext cx="365760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0" tIns="0" rIns="0" bIns="0" rtlCol="0" anchor="ctr" anchorCtr="0"/>
          <a:lstStyle>
            <a:lvl1pPr algn="ctr">
              <a:defRPr sz="1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71F1EA-20C8-8269-4328-9CFD833A93B4}"/>
              </a:ext>
            </a:extLst>
          </p:cNvPr>
          <p:cNvGrpSpPr/>
          <p:nvPr userDrawn="1"/>
        </p:nvGrpSpPr>
        <p:grpSpPr>
          <a:xfrm>
            <a:off x="10838266" y="752719"/>
            <a:ext cx="602728" cy="596004"/>
            <a:chOff x="11118823" y="513726"/>
            <a:chExt cx="602728" cy="59600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C92664-11DA-FCCE-2DBA-5940FD85729D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541" y="513726"/>
              <a:ext cx="549286" cy="0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335C2E-70C2-3AA2-D2F6-9837BEB891AF}"/>
                </a:ext>
              </a:extLst>
            </p:cNvPr>
            <p:cNvCxnSpPr>
              <a:cxnSpLocks/>
            </p:cNvCxnSpPr>
            <p:nvPr/>
          </p:nvCxnSpPr>
          <p:spPr>
            <a:xfrm>
              <a:off x="11721551" y="513726"/>
              <a:ext cx="0" cy="544109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37E2B3B-D823-D184-ED44-A72BCBB8C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8823" y="570368"/>
              <a:ext cx="539362" cy="539362"/>
            </a:xfrm>
            <a:prstGeom prst="line">
              <a:avLst/>
            </a:prstGeom>
            <a:ln w="1270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B05127-A3EE-BCA6-38E9-FEE0E6134EFE}"/>
              </a:ext>
            </a:extLst>
          </p:cNvPr>
          <p:cNvCxnSpPr>
            <a:cxnSpLocks/>
          </p:cNvCxnSpPr>
          <p:nvPr userDrawn="1"/>
        </p:nvCxnSpPr>
        <p:spPr>
          <a:xfrm>
            <a:off x="685800" y="6413944"/>
            <a:ext cx="386297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E98D2-F38D-1ACF-2990-1F02733759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9107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FD4BCE-35F6-425E-BEE7-07902E8BBFFC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E75F-DF1E-1625-34E8-3AEB1503F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3" r:id="rId2"/>
    <p:sldLayoutId id="2147483669" r:id="rId3"/>
    <p:sldLayoutId id="2147483668" r:id="rId4"/>
    <p:sldLayoutId id="2147483689" r:id="rId5"/>
    <p:sldLayoutId id="2147483690" r:id="rId6"/>
    <p:sldLayoutId id="2147483691" r:id="rId7"/>
    <p:sldLayoutId id="2147483694" r:id="rId8"/>
    <p:sldLayoutId id="2147483695" r:id="rId9"/>
    <p:sldLayoutId id="2147483670" r:id="rId10"/>
    <p:sldLayoutId id="2147483696" r:id="rId11"/>
    <p:sldLayoutId id="2147483678" r:id="rId12"/>
    <p:sldLayoutId id="2147483677" r:id="rId13"/>
    <p:sldLayoutId id="2147483671" r:id="rId14"/>
  </p:sldLayoutIdLst>
  <p:hf sldNum="0" hdr="0" ftr="0" dt="0"/>
  <p:txStyles>
    <p:titleStyle>
      <a:lvl1pPr algn="l" defTabSz="457200" rtl="0" eaLnBrk="1" latinLnBrk="0" hangingPunct="1">
        <a:lnSpc>
          <a:spcPts val="4500"/>
        </a:lnSpc>
        <a:spcBef>
          <a:spcPct val="0"/>
        </a:spcBef>
        <a:buNone/>
        <a:defRPr sz="40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tx1">
            <a:lumMod val="85000"/>
            <a:lumOff val="1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hyperlink" Target="mailto:ericka.caracas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BD5F7A88-F4C9-CA3A-7CC9-CC7E459BF5A4}"/>
              </a:ext>
            </a:extLst>
          </p:cNvPr>
          <p:cNvSpPr/>
          <p:nvPr/>
        </p:nvSpPr>
        <p:spPr>
          <a:xfrm>
            <a:off x="5252254" y="128164"/>
            <a:ext cx="6714225" cy="675736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 sz="3200" i="1" dirty="0">
                <a:solidFill>
                  <a:schemeClr val="bg1"/>
                </a:solidFill>
                <a:ea typeface="+mn-lt"/>
                <a:cs typeface="+mn-lt"/>
              </a:rPr>
              <a:t>BOTICÁRIO - DATA ENGINEERING </a:t>
            </a:r>
            <a:endParaRPr lang="en-US" sz="3200" i="1" dirty="0">
              <a:solidFill>
                <a:schemeClr val="bg1"/>
              </a:solidFill>
              <a:ea typeface="Source Sans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F5BD2-3A49-03D8-838E-34DAB9140BA5}"/>
              </a:ext>
            </a:extLst>
          </p:cNvPr>
          <p:cNvSpPr txBox="1"/>
          <p:nvPr/>
        </p:nvSpPr>
        <p:spPr>
          <a:xfrm>
            <a:off x="6185961" y="5265401"/>
            <a:ext cx="6310017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00" err="1">
                <a:solidFill>
                  <a:schemeClr val="bg1"/>
                </a:solidFill>
                <a:latin typeface="Source Sans Pro"/>
                <a:ea typeface="Source Sans Pro"/>
                <a:cs typeface="Calibri"/>
              </a:rPr>
              <a:t>Éricka</a:t>
            </a:r>
            <a:r>
              <a:rPr lang="en-US" sz="3400" dirty="0">
                <a:solidFill>
                  <a:schemeClr val="bg1"/>
                </a:solidFill>
                <a:latin typeface="Source Sans Pro"/>
                <a:ea typeface="Source Sans Pro"/>
                <a:cs typeface="Calibri"/>
              </a:rPr>
              <a:t> Caracas de Castro Santos</a:t>
            </a:r>
            <a:endParaRPr lang="en-US" sz="2800">
              <a:solidFill>
                <a:schemeClr val="bg1"/>
              </a:solidFill>
              <a:ea typeface="Source Sans Pro"/>
            </a:endParaRPr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D528B313-728C-854E-6769-6D96B91C2F44}"/>
              </a:ext>
            </a:extLst>
          </p:cNvPr>
          <p:cNvSpPr/>
          <p:nvPr/>
        </p:nvSpPr>
        <p:spPr>
          <a:xfrm>
            <a:off x="1805797" y="4919520"/>
            <a:ext cx="11930328" cy="258792"/>
          </a:xfrm>
          <a:prstGeom prst="mathMinus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9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" y="3429000"/>
            <a:ext cx="3804784" cy="3804784"/>
          </a:xfrm>
          <a:custGeom>
            <a:avLst/>
            <a:gdLst/>
            <a:ahLst/>
            <a:cxnLst/>
            <a:rect l="l" t="t" r="r" b="b"/>
            <a:pathLst>
              <a:path w="5707176" h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3913" y="692259"/>
            <a:ext cx="3804784" cy="3804784"/>
          </a:xfrm>
          <a:custGeom>
            <a:avLst/>
            <a:gdLst/>
            <a:ahLst/>
            <a:cxnLst/>
            <a:rect l="l" t="t" r="r" b="b"/>
            <a:pathLst>
              <a:path w="5707176" h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5466" y="367319"/>
            <a:ext cx="3372236" cy="86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747"/>
              </a:lnSpc>
            </a:pPr>
            <a:r>
              <a:rPr lang="en-US" sz="6600" spc="-153" err="1">
                <a:solidFill>
                  <a:srgbClr val="FFFFFF"/>
                </a:solidFill>
                <a:latin typeface="Source Sans Pro"/>
                <a:ea typeface="Calibri"/>
                <a:cs typeface="Calibri"/>
              </a:rPr>
              <a:t>Objetivo</a:t>
            </a:r>
            <a:endParaRPr lang="en-US">
              <a:latin typeface="Source Sans Pro"/>
              <a:ea typeface="Calibri"/>
              <a:cs typeface="Calibri"/>
            </a:endParaRPr>
          </a:p>
        </p:txBody>
      </p:sp>
      <p:sp>
        <p:nvSpPr>
          <p:cNvPr id="4" name="Double Brace 3">
            <a:extLst>
              <a:ext uri="{FF2B5EF4-FFF2-40B4-BE49-F238E27FC236}">
                <a16:creationId xmlns:a16="http://schemas.microsoft.com/office/drawing/2014/main" id="{D3E5881B-24B8-0243-5750-C34A96B04788}"/>
              </a:ext>
            </a:extLst>
          </p:cNvPr>
          <p:cNvSpPr/>
          <p:nvPr/>
        </p:nvSpPr>
        <p:spPr>
          <a:xfrm>
            <a:off x="4417546" y="2102791"/>
            <a:ext cx="7634375" cy="314864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18CD1-F752-2654-9BE9-A5D93CA0464D}"/>
              </a:ext>
            </a:extLst>
          </p:cNvPr>
          <p:cNvSpPr txBox="1"/>
          <p:nvPr/>
        </p:nvSpPr>
        <p:spPr>
          <a:xfrm>
            <a:off x="4484503" y="2434087"/>
            <a:ext cx="711021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>
              <a:latin typeface="Source Sans Pro"/>
              <a:ea typeface="Source Sans Pro"/>
              <a:cs typeface="Segoe UI"/>
            </a:endParaRPr>
          </a:p>
          <a:p>
            <a:pPr marL="182880" lvl="1" algn="ctr"/>
            <a:r>
              <a:rPr lang="en-US" sz="3200" dirty="0">
                <a:solidFill>
                  <a:schemeClr val="bg1"/>
                </a:solidFill>
                <a:latin typeface="Source Sans Pro"/>
                <a:ea typeface="Source Sans Pro"/>
                <a:cs typeface="Segoe UI"/>
              </a:rPr>
              <a:t> Definir </a:t>
            </a:r>
            <a:r>
              <a:rPr lang="en-US" sz="3200" dirty="0" err="1">
                <a:solidFill>
                  <a:schemeClr val="bg1"/>
                </a:solidFill>
                <a:latin typeface="Source Sans Pro"/>
                <a:ea typeface="Source Sans Pro"/>
                <a:cs typeface="Segoe UI"/>
              </a:rPr>
              <a:t>arquitetura</a:t>
            </a:r>
            <a:r>
              <a:rPr lang="en-US" sz="3200" dirty="0">
                <a:solidFill>
                  <a:schemeClr val="bg1"/>
                </a:solidFill>
                <a:latin typeface="Source Sans Pro"/>
                <a:ea typeface="Source Sans Pro"/>
                <a:cs typeface="Segoe UI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latin typeface="Source Sans Pro"/>
                <a:ea typeface="Source Sans Pro"/>
                <a:cs typeface="Segoe UI"/>
              </a:rPr>
              <a:t>referência</a:t>
            </a:r>
            <a:r>
              <a:rPr lang="en-US" sz="3200" dirty="0">
                <a:solidFill>
                  <a:schemeClr val="bg1"/>
                </a:solidFill>
                <a:latin typeface="Source Sans Pro"/>
                <a:ea typeface="Source Sans Pro"/>
                <a:cs typeface="Segoe UI"/>
              </a:rPr>
              <a:t> com </a:t>
            </a:r>
            <a:r>
              <a:rPr lang="en-US" sz="3200" dirty="0" err="1">
                <a:solidFill>
                  <a:schemeClr val="bg1"/>
                </a:solidFill>
                <a:latin typeface="Source Sans Pro"/>
                <a:ea typeface="Source Sans Pro"/>
                <a:cs typeface="Segoe UI"/>
              </a:rPr>
              <a:t>tecnologias</a:t>
            </a:r>
            <a:r>
              <a:rPr lang="en-US" sz="3200" dirty="0">
                <a:solidFill>
                  <a:schemeClr val="bg1"/>
                </a:solidFill>
                <a:latin typeface="Source Sans Pro"/>
                <a:ea typeface="Source Sans Pro"/>
                <a:cs typeface="Segoe UI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latin typeface="Source Sans Pro"/>
                <a:ea typeface="Source Sans Pro"/>
                <a:cs typeface="Segoe UI"/>
              </a:rPr>
              <a:t>nuvem</a:t>
            </a:r>
            <a:r>
              <a:rPr lang="en-US" sz="3200" dirty="0">
                <a:solidFill>
                  <a:schemeClr val="bg1"/>
                </a:solidFill>
                <a:latin typeface="Source Sans Pro"/>
                <a:ea typeface="Source Sans Pro"/>
                <a:cs typeface="Segoe UI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Source Sans Pro"/>
                <a:ea typeface="Source Sans Pro"/>
                <a:cs typeface="Segoe UI"/>
              </a:rPr>
              <a:t>pública</a:t>
            </a:r>
            <a:r>
              <a:rPr lang="en-US" sz="3200" dirty="0">
                <a:solidFill>
                  <a:schemeClr val="bg1"/>
                </a:solidFill>
                <a:latin typeface="Source Sans Pro"/>
                <a:ea typeface="Source Sans Pro"/>
                <a:cs typeface="Segoe UI"/>
              </a:rPr>
              <a:t> </a:t>
            </a:r>
          </a:p>
          <a:p>
            <a:pPr marL="182880" lvl="1" algn="ctr"/>
            <a:endParaRPr lang="en-US" sz="3200" dirty="0">
              <a:solidFill>
                <a:schemeClr val="bg1"/>
              </a:solidFill>
              <a:latin typeface="Poppins Ultra-Bold"/>
              <a:ea typeface="Source Sans Pro"/>
              <a:cs typeface="Segoe UI"/>
            </a:endParaRPr>
          </a:p>
          <a:p>
            <a:pPr marL="182880" lvl="1" algn="ctr"/>
            <a:endParaRPr lang="en-US" sz="3200" dirty="0">
              <a:solidFill>
                <a:schemeClr val="bg1"/>
              </a:solidFill>
              <a:latin typeface="Poppins Ultra-Bold"/>
              <a:ea typeface="Source Sans Pro"/>
              <a:cs typeface="Segoe UI"/>
            </a:endParaRPr>
          </a:p>
          <a:p>
            <a:pPr marL="182880" lvl="1" algn="ctr"/>
            <a:endParaRPr lang="en-US" sz="3200" dirty="0">
              <a:solidFill>
                <a:schemeClr val="bg1"/>
              </a:solidFill>
              <a:latin typeface="Poppins Ultra-Bold"/>
              <a:ea typeface="Source Sans Pro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4620000">
            <a:off x="121849" y="750137"/>
            <a:ext cx="3776030" cy="3804784"/>
          </a:xfrm>
          <a:prstGeom prst="parallelogram">
            <a:avLst/>
          </a:pr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2296" y="122904"/>
            <a:ext cx="4177368" cy="824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747"/>
              </a:lnSpc>
            </a:pPr>
            <a:r>
              <a:rPr lang="en-US" sz="5400" spc="-153" err="1">
                <a:solidFill>
                  <a:srgbClr val="FFFFFF"/>
                </a:solidFill>
                <a:ea typeface="Calibri"/>
                <a:cs typeface="Calibri"/>
              </a:rPr>
              <a:t>Requisitos</a:t>
            </a:r>
            <a:endParaRPr lang="en-US" sz="5400" spc="-153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F46E96F5-9A83-0EA5-3831-BA3ABCF5B0DE}"/>
              </a:ext>
            </a:extLst>
          </p:cNvPr>
          <p:cNvSpPr/>
          <p:nvPr/>
        </p:nvSpPr>
        <p:spPr>
          <a:xfrm>
            <a:off x="5795720" y="912755"/>
            <a:ext cx="5707807" cy="1279584"/>
          </a:xfrm>
          <a:prstGeom prst="snip2Diag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err="1">
                <a:ea typeface="+mn-lt"/>
                <a:cs typeface="+mn-lt"/>
              </a:rPr>
              <a:t>Permear</a:t>
            </a:r>
            <a:r>
              <a:rPr lang="en-US" sz="2000" dirty="0">
                <a:ea typeface="+mn-lt"/>
                <a:cs typeface="+mn-lt"/>
              </a:rPr>
              <a:t> as </a:t>
            </a:r>
            <a:r>
              <a:rPr lang="en-US" sz="2000" err="1">
                <a:ea typeface="+mn-lt"/>
                <a:cs typeface="+mn-lt"/>
              </a:rPr>
              <a:t>camadas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ingestão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processamento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armazenamento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consumo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análise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segurança</a:t>
            </a:r>
            <a:r>
              <a:rPr lang="en-US" sz="2000" dirty="0">
                <a:ea typeface="+mn-lt"/>
                <a:cs typeface="+mn-lt"/>
              </a:rPr>
              <a:t> e </a:t>
            </a:r>
            <a:r>
              <a:rPr lang="en-US" sz="2000" err="1">
                <a:ea typeface="+mn-lt"/>
                <a:cs typeface="+mn-lt"/>
              </a:rPr>
              <a:t>governança</a:t>
            </a:r>
            <a:endParaRPr lang="en-US" sz="2000" err="1"/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B242BD9F-7C1B-B859-D200-30B904782070}"/>
              </a:ext>
            </a:extLst>
          </p:cNvPr>
          <p:cNvSpPr/>
          <p:nvPr/>
        </p:nvSpPr>
        <p:spPr>
          <a:xfrm>
            <a:off x="5795718" y="2508642"/>
            <a:ext cx="5635924" cy="1006416"/>
          </a:xfrm>
          <a:prstGeom prst="snip2Diag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ea typeface="+mn-lt"/>
                <a:cs typeface="+mn-lt"/>
              </a:rPr>
              <a:t>Substituição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gradativa</a:t>
            </a:r>
            <a:r>
              <a:rPr lang="en-US" sz="2000" dirty="0">
                <a:ea typeface="+mn-lt"/>
                <a:cs typeface="+mn-lt"/>
              </a:rPr>
              <a:t> do </a:t>
            </a:r>
            <a:r>
              <a:rPr lang="en-US" sz="2000" dirty="0" err="1">
                <a:ea typeface="+mn-lt"/>
                <a:cs typeface="+mn-lt"/>
              </a:rPr>
              <a:t>cenário</a:t>
            </a:r>
            <a:r>
              <a:rPr lang="en-US" sz="2000" dirty="0">
                <a:ea typeface="+mn-lt"/>
                <a:cs typeface="+mn-lt"/>
              </a:rPr>
              <a:t> on-premises </a:t>
            </a:r>
            <a:r>
              <a:rPr lang="en-US" sz="2000" dirty="0" err="1">
                <a:ea typeface="+mn-lt"/>
                <a:cs typeface="+mn-lt"/>
              </a:rPr>
              <a:t>atual</a:t>
            </a:r>
            <a:endParaRPr lang="en-US" sz="2000" dirty="0" err="1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9B6F915A-EF67-4EB3-6FB6-774465DC5ABB}"/>
              </a:ext>
            </a:extLst>
          </p:cNvPr>
          <p:cNvSpPr/>
          <p:nvPr/>
        </p:nvSpPr>
        <p:spPr>
          <a:xfrm rot="15360000">
            <a:off x="642667" y="3423957"/>
            <a:ext cx="3804784" cy="3804784"/>
          </a:xfrm>
          <a:prstGeom prst="parallelogram">
            <a:avLst/>
          </a:pr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49D0F437-A2A5-4EF9-E038-ECD84DF52257}"/>
              </a:ext>
            </a:extLst>
          </p:cNvPr>
          <p:cNvSpPr/>
          <p:nvPr/>
        </p:nvSpPr>
        <p:spPr>
          <a:xfrm>
            <a:off x="5838849" y="3917623"/>
            <a:ext cx="5635924" cy="1006416"/>
          </a:xfrm>
          <a:prstGeom prst="snip2Diag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ea typeface="+mn-lt"/>
                <a:cs typeface="+mn-lt"/>
              </a:rPr>
              <a:t>Incorporação</a:t>
            </a:r>
            <a:r>
              <a:rPr lang="en-US" sz="2000" dirty="0">
                <a:ea typeface="+mn-lt"/>
                <a:cs typeface="+mn-lt"/>
              </a:rPr>
              <a:t> de </a:t>
            </a:r>
            <a:r>
              <a:rPr lang="en-US" sz="2000" dirty="0" err="1">
                <a:ea typeface="+mn-lt"/>
                <a:cs typeface="+mn-lt"/>
              </a:rPr>
              <a:t>componentes</a:t>
            </a:r>
            <a:r>
              <a:rPr lang="en-US" sz="2000" dirty="0">
                <a:ea typeface="+mn-lt"/>
                <a:cs typeface="+mn-lt"/>
              </a:rPr>
              <a:t> e </a:t>
            </a:r>
            <a:r>
              <a:rPr lang="en-US" sz="2000" dirty="0" err="1">
                <a:ea typeface="+mn-lt"/>
                <a:cs typeface="+mn-lt"/>
              </a:rPr>
              <a:t>tecnologias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permitam</a:t>
            </a:r>
            <a:r>
              <a:rPr lang="en-US" sz="2000" dirty="0">
                <a:ea typeface="+mn-lt"/>
                <a:cs typeface="+mn-lt"/>
              </a:rPr>
              <a:t> a </a:t>
            </a:r>
            <a:r>
              <a:rPr lang="en-US" sz="2000" dirty="0" err="1">
                <a:ea typeface="+mn-lt"/>
                <a:cs typeface="+mn-lt"/>
              </a:rPr>
              <a:t>analisarmos</a:t>
            </a:r>
            <a:r>
              <a:rPr lang="en-US" sz="2000" dirty="0">
                <a:ea typeface="+mn-lt"/>
                <a:cs typeface="+mn-lt"/>
              </a:rPr>
              <a:t> dados </a:t>
            </a:r>
            <a:r>
              <a:rPr lang="en-US" sz="2000" dirty="0" err="1">
                <a:ea typeface="+mn-lt"/>
                <a:cs typeface="+mn-lt"/>
              </a:rPr>
              <a:t>em</a:t>
            </a:r>
            <a:r>
              <a:rPr lang="en-US" sz="2000" dirty="0">
                <a:ea typeface="+mn-lt"/>
                <a:cs typeface="+mn-lt"/>
              </a:rPr>
              <a:t> tempo real</a:t>
            </a:r>
            <a:endParaRPr lang="en-US" dirty="0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7D59DF4F-D1E5-30AE-1620-9B5E735D9AA7}"/>
              </a:ext>
            </a:extLst>
          </p:cNvPr>
          <p:cNvSpPr/>
          <p:nvPr/>
        </p:nvSpPr>
        <p:spPr>
          <a:xfrm>
            <a:off x="5867603" y="5211585"/>
            <a:ext cx="5635924" cy="1006416"/>
          </a:xfrm>
          <a:prstGeom prst="snip2Diag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ea typeface="+mn-lt"/>
                <a:cs typeface="+mn-lt"/>
              </a:rPr>
              <a:t>Arquitetura</a:t>
            </a:r>
            <a:r>
              <a:rPr lang="en-US" sz="2000" dirty="0">
                <a:ea typeface="+mn-lt"/>
                <a:cs typeface="+mn-lt"/>
              </a:rPr>
              <a:t> que </a:t>
            </a:r>
            <a:r>
              <a:rPr lang="en-US" sz="2000" dirty="0" err="1">
                <a:ea typeface="+mn-lt"/>
                <a:cs typeface="+mn-lt"/>
              </a:rPr>
              <a:t>atenda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diversos</a:t>
            </a:r>
            <a:r>
              <a:rPr lang="en-US" sz="2000" dirty="0">
                <a:ea typeface="+mn-lt"/>
                <a:cs typeface="+mn-lt"/>
              </a:rPr>
              <a:t> fins </a:t>
            </a:r>
            <a:r>
              <a:rPr lang="en-US" sz="2000" dirty="0" err="1">
                <a:ea typeface="+mn-lt"/>
                <a:cs typeface="+mn-lt"/>
              </a:rPr>
              <a:t>como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Analitycs</a:t>
            </a:r>
            <a:r>
              <a:rPr lang="en-US" sz="2000" dirty="0">
                <a:ea typeface="+mn-lt"/>
                <a:cs typeface="+mn-lt"/>
              </a:rPr>
              <a:t>, Data Science, API's </a:t>
            </a:r>
            <a:endParaRPr lang="en-US" sz="2000" dirty="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9812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200000">
            <a:off x="2529017" y="-1059592"/>
            <a:ext cx="8977183" cy="8977183"/>
          </a:xfrm>
          <a:custGeom>
            <a:avLst/>
            <a:gdLst/>
            <a:ahLst/>
            <a:cxnLst/>
            <a:rect l="l" t="t" r="r" b="b"/>
            <a:pathLst>
              <a:path w="13465774" h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200000">
            <a:off x="-4133533" y="-1059592"/>
            <a:ext cx="8977183" cy="8977183"/>
          </a:xfrm>
          <a:custGeom>
            <a:avLst/>
            <a:gdLst/>
            <a:ahLst/>
            <a:cxnLst/>
            <a:rect l="l" t="t" r="r" b="b"/>
            <a:pathLst>
              <a:path w="13465774" h="13465774">
                <a:moveTo>
                  <a:pt x="0" y="0"/>
                </a:moveTo>
                <a:lnTo>
                  <a:pt x="13465773" y="0"/>
                </a:lnTo>
                <a:lnTo>
                  <a:pt x="13465773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C3683-8757-003D-A239-3C40DEEA1527}"/>
              </a:ext>
            </a:extLst>
          </p:cNvPr>
          <p:cNvSpPr txBox="1"/>
          <p:nvPr/>
        </p:nvSpPr>
        <p:spPr>
          <a:xfrm>
            <a:off x="437483" y="3044714"/>
            <a:ext cx="89468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Arquitetura de Dados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5209179">
            <a:off x="-2207894" y="-899568"/>
            <a:ext cx="8432420" cy="843242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53838" y="377387"/>
            <a:ext cx="6751455" cy="545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400"/>
              </a:lnSpc>
            </a:pPr>
            <a:r>
              <a:rPr lang="en-US" sz="3600" spc="8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Poppins"/>
              </a:rPr>
              <a:t>Google Cloud Platform</a:t>
            </a:r>
          </a:p>
        </p:txBody>
      </p:sp>
      <p:sp>
        <p:nvSpPr>
          <p:cNvPr id="26" name="Freeform 26"/>
          <p:cNvSpPr/>
          <p:nvPr/>
        </p:nvSpPr>
        <p:spPr>
          <a:xfrm rot="10800000">
            <a:off x="1687266" y="-1497185"/>
            <a:ext cx="4958283" cy="4843265"/>
          </a:xfrm>
          <a:prstGeom prst="round1Rect">
            <a:avLst/>
          </a:pr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AC84EAB-E2EC-630E-7E1A-8A57372C3ABE}"/>
              </a:ext>
            </a:extLst>
          </p:cNvPr>
          <p:cNvSpPr txBox="1"/>
          <p:nvPr/>
        </p:nvSpPr>
        <p:spPr>
          <a:xfrm>
            <a:off x="501217" y="1413375"/>
            <a:ext cx="10933095" cy="4864445"/>
          </a:xfrm>
          <a:prstGeom prst="rect">
            <a:avLst/>
          </a:prstGeom>
        </p:spPr>
        <p:txBody>
          <a:bodyPr lIns="33867" tIns="33867" rIns="33867" bIns="33867"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73"/>
              </a:lnSpc>
            </a:pPr>
            <a:endParaRPr sz="800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22A95FAD-D4B9-2D1B-F42C-A2FFDEDCE696}"/>
              </a:ext>
            </a:extLst>
          </p:cNvPr>
          <p:cNvSpPr txBox="1"/>
          <p:nvPr/>
        </p:nvSpPr>
        <p:spPr>
          <a:xfrm>
            <a:off x="343066" y="1255224"/>
            <a:ext cx="11350038" cy="4437357"/>
          </a:xfrm>
          <a:prstGeom prst="rect">
            <a:avLst/>
          </a:prstGeom>
        </p:spPr>
        <p:txBody>
          <a:bodyPr lIns="33867" tIns="33867" rIns="33867" bIns="33867"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73"/>
              </a:lnSpc>
            </a:pPr>
            <a:endParaRPr sz="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5B835-D92F-423F-E0F9-9875917C74C5}"/>
              </a:ext>
            </a:extLst>
          </p:cNvPr>
          <p:cNvSpPr txBox="1"/>
          <p:nvPr/>
        </p:nvSpPr>
        <p:spPr>
          <a:xfrm>
            <a:off x="338483" y="1604924"/>
            <a:ext cx="10247770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alibri"/>
                <a:ea typeface="Source Sans Pro"/>
                <a:cs typeface="Calibri"/>
              </a:rPr>
              <a:t>Vantagens</a:t>
            </a:r>
            <a:endParaRPr lang="en-US" sz="2400" b="1" dirty="0" err="1">
              <a:solidFill>
                <a:schemeClr val="bg1">
                  <a:lumMod val="75000"/>
                </a:schemeClr>
              </a:solidFill>
              <a:latin typeface="Calibri"/>
              <a:ea typeface="+mn-lt"/>
              <a:cs typeface="Calibri"/>
            </a:endParaRPr>
          </a:p>
          <a:p>
            <a:endParaRPr lang="en-US" sz="2400" b="1" dirty="0">
              <a:solidFill>
                <a:schemeClr val="bg1">
                  <a:lumMod val="75000"/>
                </a:schemeClr>
              </a:solidFill>
              <a:latin typeface="Calibri"/>
              <a:ea typeface="+mn-lt"/>
              <a:cs typeface="Calibri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● Alta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escalabilidade</a:t>
            </a:r>
            <a:endParaRPr lang="en-US">
              <a:solidFill>
                <a:schemeClr val="bg1">
                  <a:lumMod val="75000"/>
                </a:schemeClr>
              </a:solidFill>
              <a:latin typeface="Calibri"/>
              <a:ea typeface="+mn-lt"/>
              <a:cs typeface="+mn-lt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●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Gerenciamento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remoto</a:t>
            </a:r>
            <a:endParaRPr lang="en-US" dirty="0" err="1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●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Compartilhamento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 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processamento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 de dados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em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 tempo real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● Machine learning / IA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Calibri"/>
              <a:ea typeface="+mn-lt"/>
              <a:cs typeface="+mn-lt"/>
            </a:endParaRPr>
          </a:p>
          <a:p>
            <a:r>
              <a:rPr lang="en-US" sz="2400" b="1" err="1">
                <a:solidFill>
                  <a:schemeClr val="bg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Desvantagens</a:t>
            </a:r>
            <a:endParaRPr lang="en-US" sz="2400" b="1">
              <a:solidFill>
                <a:schemeClr val="bg1">
                  <a:lumMod val="75000"/>
                </a:schemeClr>
              </a:solidFill>
              <a:latin typeface="Calibri"/>
              <a:ea typeface="+mn-lt"/>
              <a:cs typeface="+mn-lt"/>
            </a:endParaRP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Calibri"/>
              <a:ea typeface="+mn-lt"/>
              <a:cs typeface="+mn-lt"/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●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conexão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à internet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● Despesas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inesperadas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e custos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contínuos</a:t>
            </a:r>
            <a:endParaRPr lang="en-US" dirty="0" err="1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● Menos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controle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sobre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infraestrutura</a:t>
            </a:r>
            <a:endParaRPr lang="en-US" dirty="0" err="1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●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Riscos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segurança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privacidade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Source Sans Pro"/>
              <a:ea typeface="Source Sans Pro"/>
              <a:cs typeface="Calibri"/>
            </a:endParaRP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Calibri"/>
              <a:ea typeface="+mn-lt"/>
              <a:cs typeface="+mn-lt"/>
            </a:endParaRP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Calibri"/>
              <a:ea typeface="+mn-lt"/>
              <a:cs typeface="+mn-lt"/>
            </a:endParaRP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Calibri"/>
              <a:ea typeface="+mn-lt"/>
              <a:cs typeface="+mn-lt"/>
            </a:endParaRP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Calibri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270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1A67568-5EA7-C27D-314A-47A80B8EB079}"/>
              </a:ext>
            </a:extLst>
          </p:cNvPr>
          <p:cNvSpPr/>
          <p:nvPr/>
        </p:nvSpPr>
        <p:spPr>
          <a:xfrm>
            <a:off x="1913386" y="1498"/>
            <a:ext cx="10165991" cy="6203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2995456A-BB2D-F705-9A46-8089D718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306" b="294"/>
          <a:stretch/>
        </p:blipFill>
        <p:spPr>
          <a:xfrm>
            <a:off x="2108900" y="129395"/>
            <a:ext cx="2067114" cy="4845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9324CE2A-1448-22FC-E38C-E1745FA2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8" y="129396"/>
            <a:ext cx="1693655" cy="4845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95C87B-570E-492E-ED57-6916C59B5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671" y="129396"/>
            <a:ext cx="2531492" cy="4845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C1DCD120-BF86-7085-E693-4D4F74366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2304" y="129394"/>
            <a:ext cx="2196446" cy="4873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87D003B4-45AC-0D2E-02F7-8DE821082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944" y="244415"/>
            <a:ext cx="2318452" cy="47301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B55618AE-C1AD-CADF-15E7-0E7EEC3FE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094" y="5161472"/>
            <a:ext cx="1978567" cy="1581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screen shot of a computer&#10;&#10;Description automatically generated">
            <a:extLst>
              <a:ext uri="{FF2B5EF4-FFF2-40B4-BE49-F238E27FC236}">
                <a16:creationId xmlns:a16="http://schemas.microsoft.com/office/drawing/2014/main" id="{C74BB4EF-4BC1-79D2-51AD-F70D7B630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1917" y="5103961"/>
            <a:ext cx="2640808" cy="1696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Cloud Composer in GCP : A Beginner's Guide | by Santosh Beora | Aug, 2024 |  Medium">
            <a:extLst>
              <a:ext uri="{FF2B5EF4-FFF2-40B4-BE49-F238E27FC236}">
                <a16:creationId xmlns:a16="http://schemas.microsoft.com/office/drawing/2014/main" id="{4612C662-3916-1A47-5FD4-04991A91C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2975" y="4534766"/>
            <a:ext cx="894485" cy="46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AC3683-8757-003D-A239-3C40DEEA1527}"/>
              </a:ext>
            </a:extLst>
          </p:cNvPr>
          <p:cNvSpPr txBox="1"/>
          <p:nvPr/>
        </p:nvSpPr>
        <p:spPr>
          <a:xfrm>
            <a:off x="149937" y="-3285"/>
            <a:ext cx="991010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Calibri"/>
                <a:ea typeface="+mn-lt"/>
                <a:cs typeface="+mn-lt"/>
              </a:rPr>
              <a:t>Substituição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Calibri"/>
                <a:ea typeface="+mn-lt"/>
                <a:cs typeface="+mn-lt"/>
              </a:rPr>
              <a:t>gradativa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alibri"/>
                <a:ea typeface="+mn-lt"/>
                <a:cs typeface="+mn-lt"/>
              </a:rPr>
              <a:t> do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Calibri"/>
                <a:ea typeface="+mn-lt"/>
                <a:cs typeface="+mn-lt"/>
              </a:rPr>
              <a:t>cenário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alibri"/>
                <a:ea typeface="+mn-lt"/>
                <a:cs typeface="+mn-lt"/>
              </a:rPr>
              <a:t> on-premises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Calibri"/>
                <a:ea typeface="+mn-lt"/>
                <a:cs typeface="+mn-lt"/>
              </a:rPr>
              <a:t>atual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0E06E81-9EFE-7A88-409F-8F5B08F1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24" y="402568"/>
            <a:ext cx="9232362" cy="61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5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1219" y="3673415"/>
            <a:ext cx="3804784" cy="3804784"/>
          </a:xfrm>
          <a:custGeom>
            <a:avLst/>
            <a:gdLst/>
            <a:ahLst/>
            <a:cxnLst/>
            <a:rect l="l" t="t" r="r" b="b"/>
            <a:pathLst>
              <a:path w="5707176" h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7008" y="1037315"/>
            <a:ext cx="3804784" cy="3804784"/>
          </a:xfrm>
          <a:custGeom>
            <a:avLst/>
            <a:gdLst/>
            <a:ahLst/>
            <a:cxnLst/>
            <a:rect l="l" t="t" r="r" b="b"/>
            <a:pathLst>
              <a:path w="5707176" h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0F083-2A9A-E54C-B8EB-CD54F8FD7DFA}"/>
              </a:ext>
            </a:extLst>
          </p:cNvPr>
          <p:cNvSpPr txBox="1"/>
          <p:nvPr/>
        </p:nvSpPr>
        <p:spPr>
          <a:xfrm>
            <a:off x="213046" y="1846838"/>
            <a:ext cx="709953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Para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garantir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bom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funcionamento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arquitetura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referência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é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necessária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forte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cultura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de dados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na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empresa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adoção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e 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padronização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adotado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por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todos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os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funcionários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.</a:t>
            </a:r>
            <a:endParaRPr lang="en-US" sz="2000">
              <a:solidFill>
                <a:schemeClr val="bg2">
                  <a:lumMod val="90000"/>
                </a:schemeClr>
              </a:solidFill>
              <a:ea typeface="Source Sans Pro"/>
            </a:endParaRPr>
          </a:p>
          <a:p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D3C8761D-D686-E81F-4254-2C60E75464A8}"/>
              </a:ext>
            </a:extLst>
          </p:cNvPr>
          <p:cNvGrpSpPr/>
          <p:nvPr/>
        </p:nvGrpSpPr>
        <p:grpSpPr>
          <a:xfrm>
            <a:off x="4592426" y="2178623"/>
            <a:ext cx="13658244" cy="3427038"/>
            <a:chOff x="-1371577" y="-38100"/>
            <a:chExt cx="2978289" cy="777779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F2112E45-F553-B17F-52B8-399D462E4DD2}"/>
                </a:ext>
              </a:extLst>
            </p:cNvPr>
            <p:cNvSpPr/>
            <p:nvPr/>
          </p:nvSpPr>
          <p:spPr>
            <a:xfrm>
              <a:off x="-1371577" y="277231"/>
              <a:ext cx="1606712" cy="462448"/>
            </a:xfrm>
            <a:custGeom>
              <a:avLst/>
              <a:gdLst/>
              <a:ahLst/>
              <a:cxnLst/>
              <a:rect l="l" t="t" r="r" b="b"/>
              <a:pathLst>
                <a:path w="1606712" h="462448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8C04F7-EE30-D500-6CE6-D3E7B713CCB1}"/>
                </a:ext>
              </a:extLst>
            </p:cNvPr>
            <p:cNvSpPr txBox="1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201387-EECF-2B0F-80AA-9D534DC7AF48}"/>
              </a:ext>
            </a:extLst>
          </p:cNvPr>
          <p:cNvGrpSpPr/>
          <p:nvPr/>
        </p:nvGrpSpPr>
        <p:grpSpPr>
          <a:xfrm>
            <a:off x="214150" y="268653"/>
            <a:ext cx="1947654" cy="763924"/>
            <a:chOff x="9530679" y="2768879"/>
            <a:chExt cx="1301198" cy="1132890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9E67B033-622E-C462-6F45-ED890B7D4DE3}"/>
                </a:ext>
              </a:extLst>
            </p:cNvPr>
            <p:cNvSpPr/>
            <p:nvPr/>
          </p:nvSpPr>
          <p:spPr>
            <a:xfrm>
              <a:off x="9530679" y="2806979"/>
              <a:ext cx="1301198" cy="1094790"/>
            </a:xfrm>
            <a:custGeom>
              <a:avLst/>
              <a:gdLst/>
              <a:ahLst/>
              <a:cxnLst/>
              <a:rect l="l" t="t" r="r" b="b"/>
              <a:pathLst>
                <a:path w="1301198" h="1094790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89FFDB">
                  <a:alpha val="2470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095693F0-F835-71E2-17E2-5C821596DA07}"/>
                </a:ext>
              </a:extLst>
            </p:cNvPr>
            <p:cNvSpPr txBox="1"/>
            <p:nvPr/>
          </p:nvSpPr>
          <p:spPr>
            <a:xfrm>
              <a:off x="9530679" y="2768879"/>
              <a:ext cx="1301198" cy="1132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0FFEAD-8A0D-7565-39A6-65B3E4EB5E89}"/>
              </a:ext>
            </a:extLst>
          </p:cNvPr>
          <p:cNvSpPr txBox="1"/>
          <p:nvPr/>
        </p:nvSpPr>
        <p:spPr>
          <a:xfrm>
            <a:off x="216484" y="412015"/>
            <a:ext cx="4545708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 err="1">
                <a:solidFill>
                  <a:srgbClr val="8BE9FD"/>
                </a:solidFill>
                <a:latin typeface="Calibri"/>
                <a:cs typeface="Calibri"/>
              </a:rPr>
              <a:t>Importante</a:t>
            </a:r>
          </a:p>
          <a:p>
            <a:pPr algn="l"/>
            <a:endParaRPr lang="en-US" dirty="0">
              <a:ea typeface="Source Sans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F5B37-CE99-E84A-ECB2-9A5880500DE4}"/>
              </a:ext>
            </a:extLst>
          </p:cNvPr>
          <p:cNvSpPr txBox="1"/>
          <p:nvPr/>
        </p:nvSpPr>
        <p:spPr>
          <a:xfrm>
            <a:off x="4591082" y="3176872"/>
            <a:ext cx="716881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endParaRPr lang="en-US" sz="2000" b="1" dirty="0">
              <a:solidFill>
                <a:schemeClr val="bg2">
                  <a:lumMod val="90000"/>
                </a:schemeClr>
              </a:solidFill>
              <a:latin typeface="Calibri"/>
              <a:ea typeface="Source Sans Pro"/>
              <a:cs typeface="Calibri"/>
            </a:endParaRPr>
          </a:p>
          <a:p>
            <a:endParaRPr lang="en-US" sz="2000" b="1" dirty="0">
              <a:solidFill>
                <a:schemeClr val="bg2">
                  <a:lumMod val="90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Práticas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workshops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recorrentes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sobre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otimizar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custos de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consultas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conformidade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com LGPD/GDPR e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documentação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robusta com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responsabilidade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todos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resultarão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ótimo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desempenho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000" b="1" dirty="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resultados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.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C7E49705-50E6-61DD-4382-E1DEE0A7DF4B}"/>
              </a:ext>
            </a:extLst>
          </p:cNvPr>
          <p:cNvGrpSpPr/>
          <p:nvPr/>
        </p:nvGrpSpPr>
        <p:grpSpPr>
          <a:xfrm>
            <a:off x="214389" y="-259777"/>
            <a:ext cx="13658244" cy="3427036"/>
            <a:chOff x="-1371577" y="-38100"/>
            <a:chExt cx="2978289" cy="678964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DF1E11D4-E5AD-5B44-6538-8AFB8231DCD6}"/>
                </a:ext>
              </a:extLst>
            </p:cNvPr>
            <p:cNvSpPr/>
            <p:nvPr/>
          </p:nvSpPr>
          <p:spPr>
            <a:xfrm>
              <a:off x="-1371577" y="321149"/>
              <a:ext cx="1549312" cy="319715"/>
            </a:xfrm>
            <a:custGeom>
              <a:avLst/>
              <a:gdLst/>
              <a:ahLst/>
              <a:cxnLst/>
              <a:rect l="l" t="t" r="r" b="b"/>
              <a:pathLst>
                <a:path w="1606712" h="462448">
                  <a:moveTo>
                    <a:pt x="68190" y="0"/>
                  </a:moveTo>
                  <a:lnTo>
                    <a:pt x="1538523" y="0"/>
                  </a:lnTo>
                  <a:cubicBezTo>
                    <a:pt x="1556608" y="0"/>
                    <a:pt x="1573952" y="7184"/>
                    <a:pt x="1586740" y="19972"/>
                  </a:cubicBezTo>
                  <a:cubicBezTo>
                    <a:pt x="1599528" y="32760"/>
                    <a:pt x="1606712" y="50105"/>
                    <a:pt x="1606712" y="68190"/>
                  </a:cubicBezTo>
                  <a:lnTo>
                    <a:pt x="1606712" y="394258"/>
                  </a:lnTo>
                  <a:cubicBezTo>
                    <a:pt x="1606712" y="431918"/>
                    <a:pt x="1576183" y="462448"/>
                    <a:pt x="1538523" y="462448"/>
                  </a:cubicBezTo>
                  <a:lnTo>
                    <a:pt x="68190" y="462448"/>
                  </a:lnTo>
                  <a:cubicBezTo>
                    <a:pt x="30529" y="462448"/>
                    <a:pt x="0" y="431918"/>
                    <a:pt x="0" y="394258"/>
                  </a:cubicBezTo>
                  <a:lnTo>
                    <a:pt x="0" y="68190"/>
                  </a:lnTo>
                  <a:cubicBezTo>
                    <a:pt x="0" y="30529"/>
                    <a:pt x="30529" y="0"/>
                    <a:pt x="6819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5E63E482-41A9-6D6D-16F9-B2B92A236AB3}"/>
                </a:ext>
              </a:extLst>
            </p:cNvPr>
            <p:cNvSpPr txBox="1"/>
            <p:nvPr/>
          </p:nvSpPr>
          <p:spPr>
            <a:xfrm>
              <a:off x="0" y="-38100"/>
              <a:ext cx="1606712" cy="500548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</a:pPr>
              <a:endParaRPr sz="800"/>
            </a:p>
          </p:txBody>
        </p:sp>
      </p:grpSp>
    </p:spTree>
    <p:extLst>
      <p:ext uri="{BB962C8B-B14F-4D97-AF65-F5344CB8AC3E}">
        <p14:creationId xmlns:p14="http://schemas.microsoft.com/office/powerpoint/2010/main" val="62049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6200000">
            <a:off x="-7375497" y="4453995"/>
            <a:ext cx="8977183" cy="8977183"/>
          </a:xfrm>
          <a:custGeom>
            <a:avLst/>
            <a:gdLst/>
            <a:ahLst/>
            <a:cxnLst/>
            <a:rect l="l" t="t" r="r" b="b"/>
            <a:pathLst>
              <a:path w="13465774" h="13465774">
                <a:moveTo>
                  <a:pt x="0" y="0"/>
                </a:moveTo>
                <a:lnTo>
                  <a:pt x="13465773" y="0"/>
                </a:lnTo>
                <a:lnTo>
                  <a:pt x="13465773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C3683-8757-003D-A239-3C40DEEA1527}"/>
              </a:ext>
            </a:extLst>
          </p:cNvPr>
          <p:cNvSpPr txBox="1"/>
          <p:nvPr/>
        </p:nvSpPr>
        <p:spPr>
          <a:xfrm>
            <a:off x="365596" y="284261"/>
            <a:ext cx="2361993" cy="7838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err="1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Calibri"/>
              </a:rPr>
              <a:t>Contato</a:t>
            </a:r>
            <a:endParaRPr lang="en-US" sz="4400">
              <a:solidFill>
                <a:schemeClr val="bg2">
                  <a:lumMod val="90000"/>
                </a:schemeClr>
              </a:solidFill>
              <a:ea typeface="Source Sans Pro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6F5B17-7EA6-7A48-99C7-4C31CAC2A680}"/>
              </a:ext>
            </a:extLst>
          </p:cNvPr>
          <p:cNvGrpSpPr/>
          <p:nvPr/>
        </p:nvGrpSpPr>
        <p:grpSpPr>
          <a:xfrm>
            <a:off x="206661" y="1712483"/>
            <a:ext cx="6105327" cy="2808986"/>
            <a:chOff x="4670696" y="6072999"/>
            <a:chExt cx="938908" cy="378627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9483B58-0091-F5D1-E9D1-8699C31FA578}"/>
                </a:ext>
              </a:extLst>
            </p:cNvPr>
            <p:cNvSpPr/>
            <p:nvPr/>
          </p:nvSpPr>
          <p:spPr>
            <a:xfrm>
              <a:off x="4670696" y="6072999"/>
              <a:ext cx="938908" cy="378627"/>
            </a:xfrm>
            <a:custGeom>
              <a:avLst/>
              <a:gdLst/>
              <a:ahLst/>
              <a:cxnLst/>
              <a:rect l="l" t="t" r="r" b="b"/>
              <a:pathLst>
                <a:path w="938908" h="339868">
                  <a:moveTo>
                    <a:pt x="127004" y="0"/>
                  </a:moveTo>
                  <a:lnTo>
                    <a:pt x="811903" y="0"/>
                  </a:lnTo>
                  <a:cubicBezTo>
                    <a:pt x="882046" y="0"/>
                    <a:pt x="938908" y="56862"/>
                    <a:pt x="938908" y="127004"/>
                  </a:cubicBezTo>
                  <a:lnTo>
                    <a:pt x="938908" y="212863"/>
                  </a:lnTo>
                  <a:cubicBezTo>
                    <a:pt x="938908" y="283006"/>
                    <a:pt x="882046" y="339868"/>
                    <a:pt x="811903" y="339868"/>
                  </a:cubicBezTo>
                  <a:lnTo>
                    <a:pt x="127004" y="339868"/>
                  </a:lnTo>
                  <a:cubicBezTo>
                    <a:pt x="56862" y="339868"/>
                    <a:pt x="0" y="283006"/>
                    <a:pt x="0" y="212863"/>
                  </a:cubicBezTo>
                  <a:lnTo>
                    <a:pt x="0" y="127004"/>
                  </a:lnTo>
                  <a:cubicBezTo>
                    <a:pt x="0" y="56862"/>
                    <a:pt x="56862" y="0"/>
                    <a:pt x="127004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25F6B0F-1F67-7B74-8807-6A2226093CDA}"/>
                </a:ext>
              </a:extLst>
            </p:cNvPr>
            <p:cNvSpPr txBox="1"/>
            <p:nvPr/>
          </p:nvSpPr>
          <p:spPr>
            <a:xfrm>
              <a:off x="4670696" y="6073658"/>
              <a:ext cx="938907" cy="37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23">
            <a:extLst>
              <a:ext uri="{FF2B5EF4-FFF2-40B4-BE49-F238E27FC236}">
                <a16:creationId xmlns:a16="http://schemas.microsoft.com/office/drawing/2014/main" id="{A9A0E82E-EEB4-330F-E2B0-1BB6BCBE9EC2}"/>
              </a:ext>
            </a:extLst>
          </p:cNvPr>
          <p:cNvSpPr txBox="1"/>
          <p:nvPr/>
        </p:nvSpPr>
        <p:spPr>
          <a:xfrm>
            <a:off x="735743" y="2208622"/>
            <a:ext cx="6251489" cy="2293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en-US" sz="4700" b="1" spc="250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Éricka</a:t>
            </a:r>
            <a:r>
              <a:rPr lang="en-US" sz="4700" b="1" spc="25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Caracas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ts val="3000"/>
              </a:lnSpc>
            </a:pPr>
            <a:endParaRPr lang="en-US" sz="4700" b="1" spc="25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3000"/>
              </a:lnSpc>
            </a:pPr>
            <a:r>
              <a:rPr lang="en-US" sz="2400" b="1" i="1" spc="250" dirty="0">
                <a:solidFill>
                  <a:srgbClr val="FFFFFF">
                    <a:alpha val="74902"/>
                  </a:srgbClr>
                </a:solidFill>
                <a:latin typeface="Calibri"/>
                <a:ea typeface="Calibri"/>
                <a:cs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ericka.caracas@gmail.com</a:t>
            </a:r>
            <a:endParaRPr lang="en-US" sz="2400" b="1" i="1" spc="250">
              <a:solidFill>
                <a:srgbClr val="FFFFFF">
                  <a:alpha val="74902"/>
                </a:srgbClr>
              </a:solidFill>
              <a:latin typeface="Calibri"/>
              <a:ea typeface="Calibri"/>
              <a:cs typeface="Poppins"/>
            </a:endParaRPr>
          </a:p>
          <a:p>
            <a:pPr>
              <a:lnSpc>
                <a:spcPts val="3000"/>
              </a:lnSpc>
            </a:pPr>
            <a:r>
              <a:rPr lang="en-US" sz="2400" spc="250" dirty="0">
                <a:solidFill>
                  <a:srgbClr val="FFFFFF">
                    <a:alpha val="74902"/>
                  </a:srgbClr>
                </a:solidFill>
                <a:ea typeface="+mn-lt"/>
                <a:cs typeface="+mn-lt"/>
              </a:rPr>
              <a:t>https://github.com/erickacaracas</a:t>
            </a:r>
            <a:endParaRPr lang="en-US" dirty="0"/>
          </a:p>
          <a:p>
            <a:pPr>
              <a:lnSpc>
                <a:spcPts val="3000"/>
              </a:lnSpc>
            </a:pPr>
            <a:r>
              <a:rPr lang="en-US" sz="2400" b="1" i="1" spc="250" dirty="0">
                <a:solidFill>
                  <a:srgbClr val="FFFFFF">
                    <a:alpha val="74902"/>
                  </a:srgbClr>
                </a:solidFill>
                <a:latin typeface="Calibri"/>
                <a:ea typeface="Calibri"/>
                <a:cs typeface="Poppins"/>
              </a:rPr>
              <a:t>linkedin.com/in/</a:t>
            </a:r>
            <a:r>
              <a:rPr lang="en-US" sz="2400" b="1" i="1" spc="250" err="1">
                <a:solidFill>
                  <a:srgbClr val="FFFFFF">
                    <a:alpha val="74902"/>
                  </a:srgbClr>
                </a:solidFill>
                <a:latin typeface="Calibri"/>
                <a:ea typeface="Calibri"/>
                <a:cs typeface="Poppins"/>
              </a:rPr>
              <a:t>erickacaracas</a:t>
            </a:r>
            <a:r>
              <a:rPr lang="en-US" sz="2400" b="1" i="1" spc="250" dirty="0">
                <a:solidFill>
                  <a:srgbClr val="FFFFFF">
                    <a:alpha val="74902"/>
                  </a:srgbClr>
                </a:solidFill>
                <a:latin typeface="Calibri"/>
                <a:ea typeface="Calibri"/>
                <a:cs typeface="Poppins"/>
              </a:rPr>
              <a:t>/</a:t>
            </a:r>
          </a:p>
          <a:p>
            <a:pPr>
              <a:lnSpc>
                <a:spcPts val="3000"/>
              </a:lnSpc>
            </a:pPr>
            <a:endParaRPr lang="en-US" sz="2400" b="1" i="1" spc="250" dirty="0">
              <a:solidFill>
                <a:srgbClr val="FFFFFF">
                  <a:alpha val="74902"/>
                </a:srgbClr>
              </a:solidFill>
              <a:latin typeface="Calibri"/>
              <a:ea typeface="Calibri"/>
              <a:cs typeface="Poppin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B5689E-D8A6-CBA0-1CF2-942BAFFE70F8}"/>
              </a:ext>
            </a:extLst>
          </p:cNvPr>
          <p:cNvGrpSpPr/>
          <p:nvPr/>
        </p:nvGrpSpPr>
        <p:grpSpPr>
          <a:xfrm>
            <a:off x="199773" y="283030"/>
            <a:ext cx="2220823" cy="763924"/>
            <a:chOff x="9530679" y="2768879"/>
            <a:chExt cx="1301198" cy="1132890"/>
          </a:xfrm>
        </p:grpSpPr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C41BD509-395B-B57D-9A9D-3CA6EF14420A}"/>
                </a:ext>
              </a:extLst>
            </p:cNvPr>
            <p:cNvSpPr/>
            <p:nvPr/>
          </p:nvSpPr>
          <p:spPr>
            <a:xfrm>
              <a:off x="9530679" y="2806979"/>
              <a:ext cx="1301198" cy="1094790"/>
            </a:xfrm>
            <a:custGeom>
              <a:avLst/>
              <a:gdLst/>
              <a:ahLst/>
              <a:cxnLst/>
              <a:rect l="l" t="t" r="r" b="b"/>
              <a:pathLst>
                <a:path w="1301198" h="1094790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89FFDB">
                  <a:alpha val="2470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BFF9C279-E2B7-3E15-6659-60B7CD097977}"/>
                </a:ext>
              </a:extLst>
            </p:cNvPr>
            <p:cNvSpPr txBox="1"/>
            <p:nvPr/>
          </p:nvSpPr>
          <p:spPr>
            <a:xfrm>
              <a:off x="9530679" y="2768879"/>
              <a:ext cx="1301198" cy="1132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9F5C0A-075A-C887-FFCB-09674C2A29F5}"/>
              </a:ext>
            </a:extLst>
          </p:cNvPr>
          <p:cNvSpPr txBox="1"/>
          <p:nvPr/>
        </p:nvSpPr>
        <p:spPr>
          <a:xfrm>
            <a:off x="7899332" y="5503240"/>
            <a:ext cx="344029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 err="1">
                <a:solidFill>
                  <a:schemeClr val="bg2">
                    <a:lumMod val="90000"/>
                  </a:schemeClr>
                </a:solidFill>
                <a:latin typeface="Calibri"/>
                <a:ea typeface="Source Sans Pro"/>
                <a:cs typeface="Calibri"/>
              </a:rPr>
              <a:t>Obrigada</a:t>
            </a:r>
            <a:r>
              <a:rPr lang="en-US" sz="4400" dirty="0">
                <a:solidFill>
                  <a:schemeClr val="bg2">
                    <a:lumMod val="90000"/>
                  </a:schemeClr>
                </a:solidFill>
                <a:latin typeface="Calibri"/>
                <a:ea typeface="Source Sans Pro"/>
                <a:cs typeface="Calibri"/>
              </a:rPr>
              <a:t> 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C11BE-8E37-273C-1E68-E4B3765A3B97}"/>
              </a:ext>
            </a:extLst>
          </p:cNvPr>
          <p:cNvGrpSpPr/>
          <p:nvPr/>
        </p:nvGrpSpPr>
        <p:grpSpPr>
          <a:xfrm>
            <a:off x="7546598" y="5498947"/>
            <a:ext cx="5043142" cy="4131289"/>
            <a:chOff x="8698294" y="-1734490"/>
            <a:chExt cx="2133583" cy="5636259"/>
          </a:xfrm>
        </p:grpSpPr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F75EA098-A59A-04F5-E6DA-F1A57B6A5C67}"/>
                </a:ext>
              </a:extLst>
            </p:cNvPr>
            <p:cNvSpPr/>
            <p:nvPr/>
          </p:nvSpPr>
          <p:spPr>
            <a:xfrm>
              <a:off x="8698294" y="-1734490"/>
              <a:ext cx="1737419" cy="1116113"/>
            </a:xfrm>
            <a:custGeom>
              <a:avLst/>
              <a:gdLst/>
              <a:ahLst/>
              <a:cxnLst/>
              <a:rect l="l" t="t" r="r" b="b"/>
              <a:pathLst>
                <a:path w="1301198" h="1094790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89FFDB">
                  <a:alpha val="2470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845725BE-F171-6B63-AAAE-3FC4741E8640}"/>
                </a:ext>
              </a:extLst>
            </p:cNvPr>
            <p:cNvSpPr txBox="1"/>
            <p:nvPr/>
          </p:nvSpPr>
          <p:spPr>
            <a:xfrm>
              <a:off x="9530679" y="2768879"/>
              <a:ext cx="1301198" cy="1132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8" name="Graphic 17" descr="Grinning face outline with solid fill">
            <a:extLst>
              <a:ext uri="{FF2B5EF4-FFF2-40B4-BE49-F238E27FC236}">
                <a16:creationId xmlns:a16="http://schemas.microsoft.com/office/drawing/2014/main" id="{5795BB8E-D6E6-8E76-4D51-D066B9DFC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5216" y="5530969"/>
            <a:ext cx="741872" cy="7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21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" id="{0A08F99B-73B1-4377-A04A-CCDBBDCD25D8}" vid="{5CED1285-8ECB-4128-A72E-4C5B72C5D497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119559_Win32_SL_v9" id="{F0446A71-0E2F-4374-B5F7-68CC97B41AC5}" vid="{5F7109B1-5E17-45DE-A450-61A147814B4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8C9C157-B2BF-48C0-AA17-2CECF9CDD0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128202-8B3F-47B2-95DE-323A94AC48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C3E0D1-381F-4FED-835E-9337ECD9B23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821</Words>
  <Application>Microsoft Office PowerPoint</Application>
  <PresentationFormat>Widescreen</PresentationFormat>
  <Paragraphs>267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/>
  <cp:revision>2071</cp:revision>
  <dcterms:created xsi:type="dcterms:W3CDTF">2024-04-01T02:03:53Z</dcterms:created>
  <dcterms:modified xsi:type="dcterms:W3CDTF">2024-10-07T05:30:39Z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